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48" r:id="rId2"/>
    <p:sldId id="452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9" r:id="rId11"/>
    <p:sldId id="44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>
    <p:extLst>
      <p:ext uri="{19B8F6BF-5375-455C-9EA6-DF929625EA0E}">
        <p15:presenceInfo xmlns:p15="http://schemas.microsoft.com/office/powerpoint/2012/main" userId="S-1-5-21-2744878847-1876734302-662453930-499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AA4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38989" autoAdjust="0"/>
  </p:normalViewPr>
  <p:slideViewPr>
    <p:cSldViewPr snapToGrid="0">
      <p:cViewPr varScale="1">
        <p:scale>
          <a:sx n="34" d="100"/>
          <a:sy n="34" d="100"/>
        </p:scale>
        <p:origin x="27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3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6578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1" rIns="93164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4" tIns="46581" rIns="93164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1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4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2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3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1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5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879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3802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8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2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0" r:id="rId10"/>
    <p:sldLayoutId id="214748366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Ingram@dhhs.nc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Employment and Guardianship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David H. Ingram</a:t>
            </a:r>
          </a:p>
          <a:p>
            <a:r>
              <a:rPr lang="en-US" dirty="0"/>
              <a:t>I/DD Employment Specialist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22, 2017</a:t>
            </a:r>
          </a:p>
        </p:txBody>
      </p:sp>
    </p:spTree>
    <p:extLst>
      <p:ext uri="{BB962C8B-B14F-4D97-AF65-F5344CB8AC3E}">
        <p14:creationId xmlns:p14="http://schemas.microsoft.com/office/powerpoint/2010/main" val="350277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 descr="Money, Euro, Profit, Currency, Dollar Bill, Bi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0" y="1720004"/>
            <a:ext cx="6280265" cy="4305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27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Ingram</a:t>
            </a:r>
          </a:p>
          <a:p>
            <a:pPr lvl="1"/>
            <a:r>
              <a:rPr lang="en-US" dirty="0">
                <a:hlinkClick r:id="rId2"/>
              </a:rPr>
              <a:t>David.Ingram@dhhs.nc.gov</a:t>
            </a:r>
            <a:endParaRPr lang="en-US" dirty="0"/>
          </a:p>
          <a:p>
            <a:pPr lvl="1"/>
            <a:r>
              <a:rPr lang="en-US" dirty="0"/>
              <a:t>919.743.2114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Title 6"/>
          <p:cNvSpPr txBox="1">
            <a:spLocks/>
          </p:cNvSpPr>
          <p:nvPr/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John-E’s Skills and ‘Needs’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Dale </a:t>
            </a:r>
            <a:r>
              <a:rPr lang="en-US" dirty="0" err="1"/>
              <a:t>Dileo’s</a:t>
            </a:r>
            <a:r>
              <a:rPr lang="en-US" dirty="0"/>
              <a:t> </a:t>
            </a:r>
            <a:r>
              <a:rPr lang="en-US" u="sng" dirty="0"/>
              <a:t>Raymond’s Room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230"/>
            <a:ext cx="9144000" cy="38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I/DD Employment Information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NCI 2015-2016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729"/>
            <a:ext cx="9144000" cy="37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Trends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ThinkWork</a:t>
            </a:r>
            <a:r>
              <a:rPr lang="en-US" dirty="0"/>
              <a:t>!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1575"/>
            <a:ext cx="9058274" cy="41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8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Guardianship and Employment Statistics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ThinkWork</a:t>
            </a:r>
            <a:r>
              <a:rPr lang="en-US" dirty="0"/>
              <a:t>!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325"/>
            <a:ext cx="9144000" cy="3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Jane-E’s ‘Favorite Food’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925"/>
            <a:ext cx="9143999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Resources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NTACT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Incentives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5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Resources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Employment and Guardianship | NCCDD Conference | September 22,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78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199</Words>
  <Application>Microsoft Office PowerPoint</Application>
  <PresentationFormat>On-screen Show (4:3)</PresentationFormat>
  <Paragraphs>52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Demi Cond</vt:lpstr>
      <vt:lpstr>Franklin Gothic Medium</vt:lpstr>
      <vt:lpstr>Franklin Gothic Medium Cond</vt:lpstr>
      <vt:lpstr>Times New Roman</vt:lpstr>
      <vt:lpstr>2_Office Theme</vt:lpstr>
      <vt:lpstr>PowerPoint Presentation</vt:lpstr>
      <vt:lpstr>John-E’s Skills and ‘Needs’</vt:lpstr>
      <vt:lpstr>I/DD Employment Information</vt:lpstr>
      <vt:lpstr>National Trends</vt:lpstr>
      <vt:lpstr>Guardianship and Employment Statistics</vt:lpstr>
      <vt:lpstr>Jane-E’s ‘Favorite Food’</vt:lpstr>
      <vt:lpstr>Informational Resources</vt:lpstr>
      <vt:lpstr>Work Incentives</vt:lpstr>
      <vt:lpstr>Employment Resources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Woodward, Philip C</cp:lastModifiedBy>
  <cp:revision>401</cp:revision>
  <cp:lastPrinted>2017-07-14T22:50:57Z</cp:lastPrinted>
  <dcterms:created xsi:type="dcterms:W3CDTF">2015-07-07T20:02:11Z</dcterms:created>
  <dcterms:modified xsi:type="dcterms:W3CDTF">2017-09-22T16:22:16Z</dcterms:modified>
</cp:coreProperties>
</file>