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490F56-4C9B-480D-ACBA-385E1349AB83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A583BAE-8A8B-45F2-8CDA-B049E6A6D7C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Development of a Supported Living guidebook for people with I/DD and their families, providers, MCOs, and community stakeholders to use as a resource for implementation and operationalizing the service with best-practice models.</a:t>
          </a:r>
        </a:p>
      </dgm:t>
    </dgm:pt>
    <dgm:pt modelId="{CEF0630F-E961-40E2-BE79-30EA44167CA3}" type="parTrans" cxnId="{1FA7A6F8-CF63-4216-AC79-075DA805CA22}">
      <dgm:prSet/>
      <dgm:spPr/>
      <dgm:t>
        <a:bodyPr/>
        <a:lstStyle/>
        <a:p>
          <a:endParaRPr lang="en-US"/>
        </a:p>
      </dgm:t>
    </dgm:pt>
    <dgm:pt modelId="{CF979CB5-97C9-46E9-B0C5-D1908604D0E9}" type="sibTrans" cxnId="{1FA7A6F8-CF63-4216-AC79-075DA805CA22}">
      <dgm:prSet/>
      <dgm:spPr/>
      <dgm:t>
        <a:bodyPr/>
        <a:lstStyle/>
        <a:p>
          <a:endParaRPr lang="en-US"/>
        </a:p>
      </dgm:t>
    </dgm:pt>
    <dgm:pt modelId="{B82A3945-9EC1-427D-AC5D-707BE3B96BB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Engage a Supported Living Learning Community to share information, resources, best-practices, and updates as the service evolves and grows state-wide.</a:t>
          </a:r>
        </a:p>
      </dgm:t>
    </dgm:pt>
    <dgm:pt modelId="{A533E372-92AD-4982-8F01-ADD9A1FA857F}" type="parTrans" cxnId="{D0B2E780-8D82-4513-8187-A82415C510BF}">
      <dgm:prSet/>
      <dgm:spPr/>
      <dgm:t>
        <a:bodyPr/>
        <a:lstStyle/>
        <a:p>
          <a:endParaRPr lang="en-US"/>
        </a:p>
      </dgm:t>
    </dgm:pt>
    <dgm:pt modelId="{D7DD4123-578A-445A-9871-D2B7BC2147E3}" type="sibTrans" cxnId="{D0B2E780-8D82-4513-8187-A82415C510BF}">
      <dgm:prSet/>
      <dgm:spPr/>
      <dgm:t>
        <a:bodyPr/>
        <a:lstStyle/>
        <a:p>
          <a:endParaRPr lang="en-US"/>
        </a:p>
      </dgm:t>
    </dgm:pt>
    <dgm:pt modelId="{7E88FDFA-737D-4C50-8451-033A7E8A19B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Publish written and virtually interactive guidebook materials easily accessible to individuals with I/DD, their families, and support teams.</a:t>
          </a:r>
        </a:p>
      </dgm:t>
    </dgm:pt>
    <dgm:pt modelId="{4F3AC097-9216-41E6-BB4A-F9DDA7C50717}" type="parTrans" cxnId="{6479DF94-35EF-4981-A47E-346BA91F00B5}">
      <dgm:prSet/>
      <dgm:spPr/>
      <dgm:t>
        <a:bodyPr/>
        <a:lstStyle/>
        <a:p>
          <a:endParaRPr lang="en-US"/>
        </a:p>
      </dgm:t>
    </dgm:pt>
    <dgm:pt modelId="{44FABC04-4AED-4578-9A4E-94C4BF57A63C}" type="sibTrans" cxnId="{6479DF94-35EF-4981-A47E-346BA91F00B5}">
      <dgm:prSet/>
      <dgm:spPr/>
      <dgm:t>
        <a:bodyPr/>
        <a:lstStyle/>
        <a:p>
          <a:endParaRPr lang="en-US"/>
        </a:p>
      </dgm:t>
    </dgm:pt>
    <dgm:pt modelId="{FF95A593-60D7-4310-9656-354BADE3E926}" type="pres">
      <dgm:prSet presAssocID="{AD490F56-4C9B-480D-ACBA-385E1349AB83}" presName="root" presStyleCnt="0">
        <dgm:presLayoutVars>
          <dgm:dir/>
          <dgm:resizeHandles val="exact"/>
        </dgm:presLayoutVars>
      </dgm:prSet>
      <dgm:spPr/>
    </dgm:pt>
    <dgm:pt modelId="{323D0204-91EF-4AA6-BB4B-FF1161918AB3}" type="pres">
      <dgm:prSet presAssocID="{FA583BAE-8A8B-45F2-8CDA-B049E6A6D7C6}" presName="compNode" presStyleCnt="0"/>
      <dgm:spPr/>
    </dgm:pt>
    <dgm:pt modelId="{3864B1B5-D85D-4F63-9B73-8BA2901B6182}" type="pres">
      <dgm:prSet presAssocID="{FA583BAE-8A8B-45F2-8CDA-B049E6A6D7C6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7897F30-9AC6-466B-9CAA-A853C9D3C192}" type="pres">
      <dgm:prSet presAssocID="{FA583BAE-8A8B-45F2-8CDA-B049E6A6D7C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d Book"/>
        </a:ext>
      </dgm:extLst>
    </dgm:pt>
    <dgm:pt modelId="{2FF49F58-F6E4-4861-AFC0-B69FD574DA5E}" type="pres">
      <dgm:prSet presAssocID="{FA583BAE-8A8B-45F2-8CDA-B049E6A6D7C6}" presName="spaceRect" presStyleCnt="0"/>
      <dgm:spPr/>
    </dgm:pt>
    <dgm:pt modelId="{85B2AE90-2969-4AED-92A1-219E0FD79F95}" type="pres">
      <dgm:prSet presAssocID="{FA583BAE-8A8B-45F2-8CDA-B049E6A6D7C6}" presName="textRect" presStyleLbl="revTx" presStyleIdx="0" presStyleCnt="3">
        <dgm:presLayoutVars>
          <dgm:chMax val="1"/>
          <dgm:chPref val="1"/>
        </dgm:presLayoutVars>
      </dgm:prSet>
      <dgm:spPr/>
    </dgm:pt>
    <dgm:pt modelId="{31D0CDDF-7D7A-449E-990C-3DC2BECB1AB4}" type="pres">
      <dgm:prSet presAssocID="{CF979CB5-97C9-46E9-B0C5-D1908604D0E9}" presName="sibTrans" presStyleCnt="0"/>
      <dgm:spPr/>
    </dgm:pt>
    <dgm:pt modelId="{FCE5863E-2F82-4D50-8586-9FA8826D934C}" type="pres">
      <dgm:prSet presAssocID="{B82A3945-9EC1-427D-AC5D-707BE3B96BB5}" presName="compNode" presStyleCnt="0"/>
      <dgm:spPr/>
    </dgm:pt>
    <dgm:pt modelId="{C4AA6366-A1E6-46A8-96C0-DB27B3C8C82D}" type="pres">
      <dgm:prSet presAssocID="{B82A3945-9EC1-427D-AC5D-707BE3B96BB5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6C76F1D-DA14-4C4E-8A45-721596F07F57}" type="pres">
      <dgm:prSet presAssocID="{B82A3945-9EC1-427D-AC5D-707BE3B96BB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3D092B40-2FF8-4519-9B27-093538D39C79}" type="pres">
      <dgm:prSet presAssocID="{B82A3945-9EC1-427D-AC5D-707BE3B96BB5}" presName="spaceRect" presStyleCnt="0"/>
      <dgm:spPr/>
    </dgm:pt>
    <dgm:pt modelId="{A0F4759E-D046-4A07-85DA-EE8C2C083D82}" type="pres">
      <dgm:prSet presAssocID="{B82A3945-9EC1-427D-AC5D-707BE3B96BB5}" presName="textRect" presStyleLbl="revTx" presStyleIdx="1" presStyleCnt="3">
        <dgm:presLayoutVars>
          <dgm:chMax val="1"/>
          <dgm:chPref val="1"/>
        </dgm:presLayoutVars>
      </dgm:prSet>
      <dgm:spPr/>
    </dgm:pt>
    <dgm:pt modelId="{4570054F-1D12-4B48-B592-0CABBFB3FA38}" type="pres">
      <dgm:prSet presAssocID="{D7DD4123-578A-445A-9871-D2B7BC2147E3}" presName="sibTrans" presStyleCnt="0"/>
      <dgm:spPr/>
    </dgm:pt>
    <dgm:pt modelId="{349000E4-4A02-4565-B055-5107C26B952E}" type="pres">
      <dgm:prSet presAssocID="{7E88FDFA-737D-4C50-8451-033A7E8A19B5}" presName="compNode" presStyleCnt="0"/>
      <dgm:spPr/>
    </dgm:pt>
    <dgm:pt modelId="{ED116FE0-ACB1-4B86-A18B-A5C8019E4739}" type="pres">
      <dgm:prSet presAssocID="{7E88FDFA-737D-4C50-8451-033A7E8A19B5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E935CDA9-D9A3-4FF4-8502-29D127752DCF}" type="pres">
      <dgm:prSet presAssocID="{7E88FDFA-737D-4C50-8451-033A7E8A19B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cast"/>
        </a:ext>
      </dgm:extLst>
    </dgm:pt>
    <dgm:pt modelId="{0474CF75-007B-442F-A98C-B7D8DCC8EAA6}" type="pres">
      <dgm:prSet presAssocID="{7E88FDFA-737D-4C50-8451-033A7E8A19B5}" presName="spaceRect" presStyleCnt="0"/>
      <dgm:spPr/>
    </dgm:pt>
    <dgm:pt modelId="{D9755875-F779-448A-9306-69CC9DA0731D}" type="pres">
      <dgm:prSet presAssocID="{7E88FDFA-737D-4C50-8451-033A7E8A19B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960F731-4F7D-4D07-85E3-B8E3788BD3D0}" type="presOf" srcId="{B82A3945-9EC1-427D-AC5D-707BE3B96BB5}" destId="{A0F4759E-D046-4A07-85DA-EE8C2C083D82}" srcOrd="0" destOrd="0" presId="urn:microsoft.com/office/officeart/2018/5/layout/IconLeafLabelList"/>
    <dgm:cxn modelId="{E26CB774-6284-441D-941C-7132EE8374E3}" type="presOf" srcId="{FA583BAE-8A8B-45F2-8CDA-B049E6A6D7C6}" destId="{85B2AE90-2969-4AED-92A1-219E0FD79F95}" srcOrd="0" destOrd="0" presId="urn:microsoft.com/office/officeart/2018/5/layout/IconLeafLabelList"/>
    <dgm:cxn modelId="{D0B2E780-8D82-4513-8187-A82415C510BF}" srcId="{AD490F56-4C9B-480D-ACBA-385E1349AB83}" destId="{B82A3945-9EC1-427D-AC5D-707BE3B96BB5}" srcOrd="1" destOrd="0" parTransId="{A533E372-92AD-4982-8F01-ADD9A1FA857F}" sibTransId="{D7DD4123-578A-445A-9871-D2B7BC2147E3}"/>
    <dgm:cxn modelId="{07C1208B-8C06-400D-A3C6-BF0EA40DA795}" type="presOf" srcId="{AD490F56-4C9B-480D-ACBA-385E1349AB83}" destId="{FF95A593-60D7-4310-9656-354BADE3E926}" srcOrd="0" destOrd="0" presId="urn:microsoft.com/office/officeart/2018/5/layout/IconLeafLabelList"/>
    <dgm:cxn modelId="{55E7DC93-AE8B-4CE2-A85E-69FD2AB22EC0}" type="presOf" srcId="{7E88FDFA-737D-4C50-8451-033A7E8A19B5}" destId="{D9755875-F779-448A-9306-69CC9DA0731D}" srcOrd="0" destOrd="0" presId="urn:microsoft.com/office/officeart/2018/5/layout/IconLeafLabelList"/>
    <dgm:cxn modelId="{6479DF94-35EF-4981-A47E-346BA91F00B5}" srcId="{AD490F56-4C9B-480D-ACBA-385E1349AB83}" destId="{7E88FDFA-737D-4C50-8451-033A7E8A19B5}" srcOrd="2" destOrd="0" parTransId="{4F3AC097-9216-41E6-BB4A-F9DDA7C50717}" sibTransId="{44FABC04-4AED-4578-9A4E-94C4BF57A63C}"/>
    <dgm:cxn modelId="{1FA7A6F8-CF63-4216-AC79-075DA805CA22}" srcId="{AD490F56-4C9B-480D-ACBA-385E1349AB83}" destId="{FA583BAE-8A8B-45F2-8CDA-B049E6A6D7C6}" srcOrd="0" destOrd="0" parTransId="{CEF0630F-E961-40E2-BE79-30EA44167CA3}" sibTransId="{CF979CB5-97C9-46E9-B0C5-D1908604D0E9}"/>
    <dgm:cxn modelId="{2915C240-8B8F-4999-A9ED-4A20C190666A}" type="presParOf" srcId="{FF95A593-60D7-4310-9656-354BADE3E926}" destId="{323D0204-91EF-4AA6-BB4B-FF1161918AB3}" srcOrd="0" destOrd="0" presId="urn:microsoft.com/office/officeart/2018/5/layout/IconLeafLabelList"/>
    <dgm:cxn modelId="{1A6F8944-2E09-4E84-BB03-D6682C6CE524}" type="presParOf" srcId="{323D0204-91EF-4AA6-BB4B-FF1161918AB3}" destId="{3864B1B5-D85D-4F63-9B73-8BA2901B6182}" srcOrd="0" destOrd="0" presId="urn:microsoft.com/office/officeart/2018/5/layout/IconLeafLabelList"/>
    <dgm:cxn modelId="{08FDE65F-67C0-491F-9304-8FC61010BF53}" type="presParOf" srcId="{323D0204-91EF-4AA6-BB4B-FF1161918AB3}" destId="{D7897F30-9AC6-466B-9CAA-A853C9D3C192}" srcOrd="1" destOrd="0" presId="urn:microsoft.com/office/officeart/2018/5/layout/IconLeafLabelList"/>
    <dgm:cxn modelId="{522EE816-8C4C-4A3F-B189-A0C1C13B1824}" type="presParOf" srcId="{323D0204-91EF-4AA6-BB4B-FF1161918AB3}" destId="{2FF49F58-F6E4-4861-AFC0-B69FD574DA5E}" srcOrd="2" destOrd="0" presId="urn:microsoft.com/office/officeart/2018/5/layout/IconLeafLabelList"/>
    <dgm:cxn modelId="{3D3DF64F-23DE-432F-9CCD-A799B72E2454}" type="presParOf" srcId="{323D0204-91EF-4AA6-BB4B-FF1161918AB3}" destId="{85B2AE90-2969-4AED-92A1-219E0FD79F95}" srcOrd="3" destOrd="0" presId="urn:microsoft.com/office/officeart/2018/5/layout/IconLeafLabelList"/>
    <dgm:cxn modelId="{448FE540-32B9-49D6-831B-C365D35291D2}" type="presParOf" srcId="{FF95A593-60D7-4310-9656-354BADE3E926}" destId="{31D0CDDF-7D7A-449E-990C-3DC2BECB1AB4}" srcOrd="1" destOrd="0" presId="urn:microsoft.com/office/officeart/2018/5/layout/IconLeafLabelList"/>
    <dgm:cxn modelId="{7EF647FC-CF7B-4154-8FE4-271A85962100}" type="presParOf" srcId="{FF95A593-60D7-4310-9656-354BADE3E926}" destId="{FCE5863E-2F82-4D50-8586-9FA8826D934C}" srcOrd="2" destOrd="0" presId="urn:microsoft.com/office/officeart/2018/5/layout/IconLeafLabelList"/>
    <dgm:cxn modelId="{294D8365-8295-48C8-BD74-C552C4B606B5}" type="presParOf" srcId="{FCE5863E-2F82-4D50-8586-9FA8826D934C}" destId="{C4AA6366-A1E6-46A8-96C0-DB27B3C8C82D}" srcOrd="0" destOrd="0" presId="urn:microsoft.com/office/officeart/2018/5/layout/IconLeafLabelList"/>
    <dgm:cxn modelId="{82F251BB-EB12-4AA4-B4C9-C848879D858F}" type="presParOf" srcId="{FCE5863E-2F82-4D50-8586-9FA8826D934C}" destId="{56C76F1D-DA14-4C4E-8A45-721596F07F57}" srcOrd="1" destOrd="0" presId="urn:microsoft.com/office/officeart/2018/5/layout/IconLeafLabelList"/>
    <dgm:cxn modelId="{CD9267A7-1D66-4EF4-89F5-D2AE0E60E529}" type="presParOf" srcId="{FCE5863E-2F82-4D50-8586-9FA8826D934C}" destId="{3D092B40-2FF8-4519-9B27-093538D39C79}" srcOrd="2" destOrd="0" presId="urn:microsoft.com/office/officeart/2018/5/layout/IconLeafLabelList"/>
    <dgm:cxn modelId="{D2A636C5-831B-4B65-B537-EA9B9425E6D0}" type="presParOf" srcId="{FCE5863E-2F82-4D50-8586-9FA8826D934C}" destId="{A0F4759E-D046-4A07-85DA-EE8C2C083D82}" srcOrd="3" destOrd="0" presId="urn:microsoft.com/office/officeart/2018/5/layout/IconLeafLabelList"/>
    <dgm:cxn modelId="{A5140F11-0654-43B6-8CAA-41489210A011}" type="presParOf" srcId="{FF95A593-60D7-4310-9656-354BADE3E926}" destId="{4570054F-1D12-4B48-B592-0CABBFB3FA38}" srcOrd="3" destOrd="0" presId="urn:microsoft.com/office/officeart/2018/5/layout/IconLeafLabelList"/>
    <dgm:cxn modelId="{C66049F4-EF8B-419C-8483-829F146AAC49}" type="presParOf" srcId="{FF95A593-60D7-4310-9656-354BADE3E926}" destId="{349000E4-4A02-4565-B055-5107C26B952E}" srcOrd="4" destOrd="0" presId="urn:microsoft.com/office/officeart/2018/5/layout/IconLeafLabelList"/>
    <dgm:cxn modelId="{1EC25417-23F7-42D5-B53F-440EF5ADF892}" type="presParOf" srcId="{349000E4-4A02-4565-B055-5107C26B952E}" destId="{ED116FE0-ACB1-4B86-A18B-A5C8019E4739}" srcOrd="0" destOrd="0" presId="urn:microsoft.com/office/officeart/2018/5/layout/IconLeafLabelList"/>
    <dgm:cxn modelId="{9FCD2319-3EB3-499A-8B42-685F7F2C3E4B}" type="presParOf" srcId="{349000E4-4A02-4565-B055-5107C26B952E}" destId="{E935CDA9-D9A3-4FF4-8502-29D127752DCF}" srcOrd="1" destOrd="0" presId="urn:microsoft.com/office/officeart/2018/5/layout/IconLeafLabelList"/>
    <dgm:cxn modelId="{4E63CA2C-A753-41A6-A23D-C1538C0539C1}" type="presParOf" srcId="{349000E4-4A02-4565-B055-5107C26B952E}" destId="{0474CF75-007B-442F-A98C-B7D8DCC8EAA6}" srcOrd="2" destOrd="0" presId="urn:microsoft.com/office/officeart/2018/5/layout/IconLeafLabelList"/>
    <dgm:cxn modelId="{CDD7D65D-8CF7-42A3-8512-F4586284C399}" type="presParOf" srcId="{349000E4-4A02-4565-B055-5107C26B952E}" destId="{D9755875-F779-448A-9306-69CC9DA0731D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94F208-27A6-46BA-A4AD-B2E6949C35D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0B327A9-A2C4-4D2D-A8AD-7ABD850F24D4}">
      <dgm:prSet/>
      <dgm:spPr/>
      <dgm:t>
        <a:bodyPr/>
        <a:lstStyle/>
        <a:p>
          <a:r>
            <a:rPr lang="en-US"/>
            <a:t>Identification of systemic barriers hindering use of Supported Living services to live, work, and play in communities people choose.</a:t>
          </a:r>
        </a:p>
      </dgm:t>
    </dgm:pt>
    <dgm:pt modelId="{ECEF6C95-16C3-4B9A-A017-7DC148969385}" type="parTrans" cxnId="{A1B9241A-C76D-49B7-B530-E9C89D5FEE61}">
      <dgm:prSet/>
      <dgm:spPr/>
      <dgm:t>
        <a:bodyPr/>
        <a:lstStyle/>
        <a:p>
          <a:endParaRPr lang="en-US"/>
        </a:p>
      </dgm:t>
    </dgm:pt>
    <dgm:pt modelId="{AAAB1945-4225-4489-855A-C82D81682083}" type="sibTrans" cxnId="{A1B9241A-C76D-49B7-B530-E9C89D5FEE61}">
      <dgm:prSet/>
      <dgm:spPr/>
      <dgm:t>
        <a:bodyPr/>
        <a:lstStyle/>
        <a:p>
          <a:endParaRPr lang="en-US"/>
        </a:p>
      </dgm:t>
    </dgm:pt>
    <dgm:pt modelId="{633F7BD9-11F8-424B-B435-7F6227D8633E}">
      <dgm:prSet/>
      <dgm:spPr/>
      <dgm:t>
        <a:bodyPr/>
        <a:lstStyle/>
        <a:p>
          <a:r>
            <a:rPr lang="en-US"/>
            <a:t>Provide NCCDD and its partners with recommendations for systems changes to remove identified barriers.</a:t>
          </a:r>
        </a:p>
      </dgm:t>
    </dgm:pt>
    <dgm:pt modelId="{B6BB129E-DB96-4462-82EC-4443C47D2E5B}" type="parTrans" cxnId="{CA0C338A-6FD7-44CB-83F3-536DC78FF758}">
      <dgm:prSet/>
      <dgm:spPr/>
      <dgm:t>
        <a:bodyPr/>
        <a:lstStyle/>
        <a:p>
          <a:endParaRPr lang="en-US"/>
        </a:p>
      </dgm:t>
    </dgm:pt>
    <dgm:pt modelId="{BF6E9EBA-E3CC-4DF2-B86D-385D81206A45}" type="sibTrans" cxnId="{CA0C338A-6FD7-44CB-83F3-536DC78FF758}">
      <dgm:prSet/>
      <dgm:spPr/>
      <dgm:t>
        <a:bodyPr/>
        <a:lstStyle/>
        <a:p>
          <a:endParaRPr lang="en-US"/>
        </a:p>
      </dgm:t>
    </dgm:pt>
    <dgm:pt modelId="{42BCF050-18B9-4DC7-80E9-B4620E904826}" type="pres">
      <dgm:prSet presAssocID="{1D94F208-27A6-46BA-A4AD-B2E6949C35D4}" presName="linear" presStyleCnt="0">
        <dgm:presLayoutVars>
          <dgm:animLvl val="lvl"/>
          <dgm:resizeHandles val="exact"/>
        </dgm:presLayoutVars>
      </dgm:prSet>
      <dgm:spPr/>
    </dgm:pt>
    <dgm:pt modelId="{DB362962-A1CC-463C-9564-3CFF5ECA0406}" type="pres">
      <dgm:prSet presAssocID="{30B327A9-A2C4-4D2D-A8AD-7ABD850F24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A94F63C-54FB-4220-B5D7-7B3909C2BFBF}" type="pres">
      <dgm:prSet presAssocID="{AAAB1945-4225-4489-855A-C82D81682083}" presName="spacer" presStyleCnt="0"/>
      <dgm:spPr/>
    </dgm:pt>
    <dgm:pt modelId="{D50F891E-6B96-4809-8065-FFFC09C84021}" type="pres">
      <dgm:prSet presAssocID="{633F7BD9-11F8-424B-B435-7F6227D8633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1B9241A-C76D-49B7-B530-E9C89D5FEE61}" srcId="{1D94F208-27A6-46BA-A4AD-B2E6949C35D4}" destId="{30B327A9-A2C4-4D2D-A8AD-7ABD850F24D4}" srcOrd="0" destOrd="0" parTransId="{ECEF6C95-16C3-4B9A-A017-7DC148969385}" sibTransId="{AAAB1945-4225-4489-855A-C82D81682083}"/>
    <dgm:cxn modelId="{CF1D7633-C915-491A-BE15-1BFED482E3C9}" type="presOf" srcId="{1D94F208-27A6-46BA-A4AD-B2E6949C35D4}" destId="{42BCF050-18B9-4DC7-80E9-B4620E904826}" srcOrd="0" destOrd="0" presId="urn:microsoft.com/office/officeart/2005/8/layout/vList2"/>
    <dgm:cxn modelId="{CA0C338A-6FD7-44CB-83F3-536DC78FF758}" srcId="{1D94F208-27A6-46BA-A4AD-B2E6949C35D4}" destId="{633F7BD9-11F8-424B-B435-7F6227D8633E}" srcOrd="1" destOrd="0" parTransId="{B6BB129E-DB96-4462-82EC-4443C47D2E5B}" sibTransId="{BF6E9EBA-E3CC-4DF2-B86D-385D81206A45}"/>
    <dgm:cxn modelId="{16E038AF-C56B-410D-85CE-307F2A336895}" type="presOf" srcId="{30B327A9-A2C4-4D2D-A8AD-7ABD850F24D4}" destId="{DB362962-A1CC-463C-9564-3CFF5ECA0406}" srcOrd="0" destOrd="0" presId="urn:microsoft.com/office/officeart/2005/8/layout/vList2"/>
    <dgm:cxn modelId="{F86C6BB3-26AC-4CEC-A4AA-BD2E1190B312}" type="presOf" srcId="{633F7BD9-11F8-424B-B435-7F6227D8633E}" destId="{D50F891E-6B96-4809-8065-FFFC09C84021}" srcOrd="0" destOrd="0" presId="urn:microsoft.com/office/officeart/2005/8/layout/vList2"/>
    <dgm:cxn modelId="{050C445C-9218-4C1F-A8FC-2EC920FDC9DF}" type="presParOf" srcId="{42BCF050-18B9-4DC7-80E9-B4620E904826}" destId="{DB362962-A1CC-463C-9564-3CFF5ECA0406}" srcOrd="0" destOrd="0" presId="urn:microsoft.com/office/officeart/2005/8/layout/vList2"/>
    <dgm:cxn modelId="{B67E629B-CB69-4857-837E-B11D05704EDE}" type="presParOf" srcId="{42BCF050-18B9-4DC7-80E9-B4620E904826}" destId="{DA94F63C-54FB-4220-B5D7-7B3909C2BFBF}" srcOrd="1" destOrd="0" presId="urn:microsoft.com/office/officeart/2005/8/layout/vList2"/>
    <dgm:cxn modelId="{123F79E2-8F02-4869-8E2A-E0C4686C6CE1}" type="presParOf" srcId="{42BCF050-18B9-4DC7-80E9-B4620E904826}" destId="{D50F891E-6B96-4809-8065-FFFC09C8402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A0713F-E9B5-4622-A0FE-C0037CCC9D5D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5BD26A5-DF87-4BA1-A7DD-C95D55B6CCA3}">
      <dgm:prSet/>
      <dgm:spPr/>
      <dgm:t>
        <a:bodyPr/>
        <a:lstStyle/>
        <a:p>
          <a:r>
            <a:rPr lang="en-US"/>
            <a:t>Individuals with I/DD receiving SL services</a:t>
          </a:r>
        </a:p>
      </dgm:t>
    </dgm:pt>
    <dgm:pt modelId="{5D8854FA-12E5-4678-B8E0-5BE39035B968}" type="parTrans" cxnId="{6B98D17E-98AC-43F6-AD5C-358008CF406C}">
      <dgm:prSet/>
      <dgm:spPr/>
      <dgm:t>
        <a:bodyPr/>
        <a:lstStyle/>
        <a:p>
          <a:endParaRPr lang="en-US"/>
        </a:p>
      </dgm:t>
    </dgm:pt>
    <dgm:pt modelId="{2AC1A204-3C07-46D5-A8B1-F0477B2F0B2C}" type="sibTrans" cxnId="{6B98D17E-98AC-43F6-AD5C-358008CF406C}">
      <dgm:prSet/>
      <dgm:spPr/>
      <dgm:t>
        <a:bodyPr/>
        <a:lstStyle/>
        <a:p>
          <a:endParaRPr lang="en-US"/>
        </a:p>
      </dgm:t>
    </dgm:pt>
    <dgm:pt modelId="{28520E7A-9ED7-4F49-8D0E-EF3606E798AE}">
      <dgm:prSet/>
      <dgm:spPr/>
      <dgm:t>
        <a:bodyPr/>
        <a:lstStyle/>
        <a:p>
          <a:r>
            <a:rPr lang="en-US"/>
            <a:t>Family Advocates</a:t>
          </a:r>
        </a:p>
      </dgm:t>
    </dgm:pt>
    <dgm:pt modelId="{48585BB0-BDEB-4578-AF83-BFD9C728975B}" type="parTrans" cxnId="{0C83556D-24E0-4AAB-B3A6-D0FA0BEAD840}">
      <dgm:prSet/>
      <dgm:spPr/>
      <dgm:t>
        <a:bodyPr/>
        <a:lstStyle/>
        <a:p>
          <a:endParaRPr lang="en-US"/>
        </a:p>
      </dgm:t>
    </dgm:pt>
    <dgm:pt modelId="{D6DBF914-3D57-4CEB-8C4B-90100F74DD09}" type="sibTrans" cxnId="{0C83556D-24E0-4AAB-B3A6-D0FA0BEAD840}">
      <dgm:prSet/>
      <dgm:spPr/>
      <dgm:t>
        <a:bodyPr/>
        <a:lstStyle/>
        <a:p>
          <a:endParaRPr lang="en-US"/>
        </a:p>
      </dgm:t>
    </dgm:pt>
    <dgm:pt modelId="{C3C5894C-36D9-4D51-BEE4-FE038EAE5212}">
      <dgm:prSet/>
      <dgm:spPr/>
      <dgm:t>
        <a:bodyPr/>
        <a:lstStyle/>
        <a:p>
          <a:r>
            <a:rPr lang="en-US"/>
            <a:t>Provider Agencies</a:t>
          </a:r>
        </a:p>
      </dgm:t>
    </dgm:pt>
    <dgm:pt modelId="{ABBCE789-25C5-401D-A8D7-BAFB46D17B09}" type="parTrans" cxnId="{4DD27DDB-8FEA-41B3-924B-3075F7F71AF1}">
      <dgm:prSet/>
      <dgm:spPr/>
      <dgm:t>
        <a:bodyPr/>
        <a:lstStyle/>
        <a:p>
          <a:endParaRPr lang="en-US"/>
        </a:p>
      </dgm:t>
    </dgm:pt>
    <dgm:pt modelId="{3B846C82-4BA6-4BCA-9C08-CEEF02BBA698}" type="sibTrans" cxnId="{4DD27DDB-8FEA-41B3-924B-3075F7F71AF1}">
      <dgm:prSet/>
      <dgm:spPr/>
      <dgm:t>
        <a:bodyPr/>
        <a:lstStyle/>
        <a:p>
          <a:endParaRPr lang="en-US"/>
        </a:p>
      </dgm:t>
    </dgm:pt>
    <dgm:pt modelId="{67D085B3-3FDE-4319-9487-28106A0997B9}" type="pres">
      <dgm:prSet presAssocID="{E1A0713F-E9B5-4622-A0FE-C0037CCC9D5D}" presName="diagram" presStyleCnt="0">
        <dgm:presLayoutVars>
          <dgm:dir/>
          <dgm:resizeHandles val="exact"/>
        </dgm:presLayoutVars>
      </dgm:prSet>
      <dgm:spPr/>
    </dgm:pt>
    <dgm:pt modelId="{9A85810F-670D-4AD6-96D0-FB0D0B343308}" type="pres">
      <dgm:prSet presAssocID="{15BD26A5-DF87-4BA1-A7DD-C95D55B6CCA3}" presName="arrow" presStyleLbl="node1" presStyleIdx="0" presStyleCnt="3">
        <dgm:presLayoutVars>
          <dgm:bulletEnabled val="1"/>
        </dgm:presLayoutVars>
      </dgm:prSet>
      <dgm:spPr/>
    </dgm:pt>
    <dgm:pt modelId="{FE99E723-6C2B-4A23-8792-8C3BBFDF80FB}" type="pres">
      <dgm:prSet presAssocID="{28520E7A-9ED7-4F49-8D0E-EF3606E798AE}" presName="arrow" presStyleLbl="node1" presStyleIdx="1" presStyleCnt="3">
        <dgm:presLayoutVars>
          <dgm:bulletEnabled val="1"/>
        </dgm:presLayoutVars>
      </dgm:prSet>
      <dgm:spPr/>
    </dgm:pt>
    <dgm:pt modelId="{5180672E-4FA4-4C4C-BD74-AF05AFFC8551}" type="pres">
      <dgm:prSet presAssocID="{C3C5894C-36D9-4D51-BEE4-FE038EAE5212}" presName="arrow" presStyleLbl="node1" presStyleIdx="2" presStyleCnt="3">
        <dgm:presLayoutVars>
          <dgm:bulletEnabled val="1"/>
        </dgm:presLayoutVars>
      </dgm:prSet>
      <dgm:spPr/>
    </dgm:pt>
  </dgm:ptLst>
  <dgm:cxnLst>
    <dgm:cxn modelId="{89B8E513-EA99-4288-8D61-D81861B983E4}" type="presOf" srcId="{28520E7A-9ED7-4F49-8D0E-EF3606E798AE}" destId="{FE99E723-6C2B-4A23-8792-8C3BBFDF80FB}" srcOrd="0" destOrd="0" presId="urn:microsoft.com/office/officeart/2005/8/layout/arrow5"/>
    <dgm:cxn modelId="{2D0BE019-06F8-47F3-8F74-F85B9C2C484E}" type="presOf" srcId="{E1A0713F-E9B5-4622-A0FE-C0037CCC9D5D}" destId="{67D085B3-3FDE-4319-9487-28106A0997B9}" srcOrd="0" destOrd="0" presId="urn:microsoft.com/office/officeart/2005/8/layout/arrow5"/>
    <dgm:cxn modelId="{43185137-5308-409D-95E7-76FFFBDC30E6}" type="presOf" srcId="{15BD26A5-DF87-4BA1-A7DD-C95D55B6CCA3}" destId="{9A85810F-670D-4AD6-96D0-FB0D0B343308}" srcOrd="0" destOrd="0" presId="urn:microsoft.com/office/officeart/2005/8/layout/arrow5"/>
    <dgm:cxn modelId="{0C83556D-24E0-4AAB-B3A6-D0FA0BEAD840}" srcId="{E1A0713F-E9B5-4622-A0FE-C0037CCC9D5D}" destId="{28520E7A-9ED7-4F49-8D0E-EF3606E798AE}" srcOrd="1" destOrd="0" parTransId="{48585BB0-BDEB-4578-AF83-BFD9C728975B}" sibTransId="{D6DBF914-3D57-4CEB-8C4B-90100F74DD09}"/>
    <dgm:cxn modelId="{6B98D17E-98AC-43F6-AD5C-358008CF406C}" srcId="{E1A0713F-E9B5-4622-A0FE-C0037CCC9D5D}" destId="{15BD26A5-DF87-4BA1-A7DD-C95D55B6CCA3}" srcOrd="0" destOrd="0" parTransId="{5D8854FA-12E5-4678-B8E0-5BE39035B968}" sibTransId="{2AC1A204-3C07-46D5-A8B1-F0477B2F0B2C}"/>
    <dgm:cxn modelId="{1031CDCC-27BA-4F89-BBD5-CAEF8A9C9F48}" type="presOf" srcId="{C3C5894C-36D9-4D51-BEE4-FE038EAE5212}" destId="{5180672E-4FA4-4C4C-BD74-AF05AFFC8551}" srcOrd="0" destOrd="0" presId="urn:microsoft.com/office/officeart/2005/8/layout/arrow5"/>
    <dgm:cxn modelId="{4DD27DDB-8FEA-41B3-924B-3075F7F71AF1}" srcId="{E1A0713F-E9B5-4622-A0FE-C0037CCC9D5D}" destId="{C3C5894C-36D9-4D51-BEE4-FE038EAE5212}" srcOrd="2" destOrd="0" parTransId="{ABBCE789-25C5-401D-A8D7-BAFB46D17B09}" sibTransId="{3B846C82-4BA6-4BCA-9C08-CEEF02BBA698}"/>
    <dgm:cxn modelId="{57B98B49-049A-4A91-8333-82F02D9EFA98}" type="presParOf" srcId="{67D085B3-3FDE-4319-9487-28106A0997B9}" destId="{9A85810F-670D-4AD6-96D0-FB0D0B343308}" srcOrd="0" destOrd="0" presId="urn:microsoft.com/office/officeart/2005/8/layout/arrow5"/>
    <dgm:cxn modelId="{3E8BAE3B-47CD-4190-9478-4FB1D32FD073}" type="presParOf" srcId="{67D085B3-3FDE-4319-9487-28106A0997B9}" destId="{FE99E723-6C2B-4A23-8792-8C3BBFDF80FB}" srcOrd="1" destOrd="0" presId="urn:microsoft.com/office/officeart/2005/8/layout/arrow5"/>
    <dgm:cxn modelId="{8106C15B-5FE4-4B17-B55E-DC4BDD3E75A7}" type="presParOf" srcId="{67D085B3-3FDE-4319-9487-28106A0997B9}" destId="{5180672E-4FA4-4C4C-BD74-AF05AFFC8551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833874-7E26-4F74-A178-F33577BC117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789031F-F46A-419B-8662-CDE7C9B23EF8}">
      <dgm:prSet/>
      <dgm:spPr/>
      <dgm:t>
        <a:bodyPr/>
        <a:lstStyle/>
        <a:p>
          <a:r>
            <a:rPr lang="en-US"/>
            <a:t>Participation in SL 2 &amp; 3 Stakeholders Meetings, Action Team, and Steering Committee</a:t>
          </a:r>
        </a:p>
      </dgm:t>
    </dgm:pt>
    <dgm:pt modelId="{32DF4288-8828-4C07-AA8A-54E1B1620D68}" type="parTrans" cxnId="{7BB86DC3-50EA-4A7E-B908-134FED75A1B4}">
      <dgm:prSet/>
      <dgm:spPr/>
      <dgm:t>
        <a:bodyPr/>
        <a:lstStyle/>
        <a:p>
          <a:endParaRPr lang="en-US"/>
        </a:p>
      </dgm:t>
    </dgm:pt>
    <dgm:pt modelId="{447BFB8A-A199-4874-9CE1-45BC9377A893}" type="sibTrans" cxnId="{7BB86DC3-50EA-4A7E-B908-134FED75A1B4}">
      <dgm:prSet/>
      <dgm:spPr/>
      <dgm:t>
        <a:bodyPr/>
        <a:lstStyle/>
        <a:p>
          <a:endParaRPr lang="en-US"/>
        </a:p>
      </dgm:t>
    </dgm:pt>
    <dgm:pt modelId="{91DE209F-7F3D-47ED-B43E-EF5832BDFFB6}">
      <dgm:prSet/>
      <dgm:spPr/>
      <dgm:t>
        <a:bodyPr/>
        <a:lstStyle/>
        <a:p>
          <a:r>
            <a:rPr lang="en-US"/>
            <a:t>Collaboration with NC Medicaid Consultant to publish a SL user survey to inform enhancement of service delivery</a:t>
          </a:r>
        </a:p>
      </dgm:t>
    </dgm:pt>
    <dgm:pt modelId="{C13D2DD9-57E9-486A-B093-1B6A91A9086F}" type="parTrans" cxnId="{C069337A-C13D-45E4-BF25-B1F6F47691FD}">
      <dgm:prSet/>
      <dgm:spPr/>
      <dgm:t>
        <a:bodyPr/>
        <a:lstStyle/>
        <a:p>
          <a:endParaRPr lang="en-US"/>
        </a:p>
      </dgm:t>
    </dgm:pt>
    <dgm:pt modelId="{453340AE-FEA2-4637-BEE1-CC18D92B276A}" type="sibTrans" cxnId="{C069337A-C13D-45E4-BF25-B1F6F47691FD}">
      <dgm:prSet/>
      <dgm:spPr/>
      <dgm:t>
        <a:bodyPr/>
        <a:lstStyle/>
        <a:p>
          <a:endParaRPr lang="en-US"/>
        </a:p>
      </dgm:t>
    </dgm:pt>
    <dgm:pt modelId="{B00C1770-950A-4CE1-9698-F3F86B6C67DC}">
      <dgm:prSet/>
      <dgm:spPr/>
      <dgm:t>
        <a:bodyPr/>
        <a:lstStyle/>
        <a:p>
          <a:r>
            <a:rPr lang="en-US"/>
            <a:t>Initial engagement with website developer</a:t>
          </a:r>
        </a:p>
      </dgm:t>
    </dgm:pt>
    <dgm:pt modelId="{F634CBFD-46F3-4376-879D-02A62F618246}" type="parTrans" cxnId="{1F3B0566-9525-4F30-B0B8-FAA8A260E464}">
      <dgm:prSet/>
      <dgm:spPr/>
      <dgm:t>
        <a:bodyPr/>
        <a:lstStyle/>
        <a:p>
          <a:endParaRPr lang="en-US"/>
        </a:p>
      </dgm:t>
    </dgm:pt>
    <dgm:pt modelId="{8034CE96-65E3-485D-823E-B50F03244EB2}" type="sibTrans" cxnId="{1F3B0566-9525-4F30-B0B8-FAA8A260E464}">
      <dgm:prSet/>
      <dgm:spPr/>
      <dgm:t>
        <a:bodyPr/>
        <a:lstStyle/>
        <a:p>
          <a:endParaRPr lang="en-US"/>
        </a:p>
      </dgm:t>
    </dgm:pt>
    <dgm:pt modelId="{832190C8-EC0F-4BCC-BC31-C1F92AC7BEF0}">
      <dgm:prSet/>
      <dgm:spPr/>
      <dgm:t>
        <a:bodyPr/>
        <a:lstStyle/>
        <a:p>
          <a:r>
            <a:rPr lang="en-US"/>
            <a:t>Identification of guidebook content topics and themes</a:t>
          </a:r>
        </a:p>
      </dgm:t>
    </dgm:pt>
    <dgm:pt modelId="{436E2628-0022-42C8-B9A8-56B851FD2564}" type="parTrans" cxnId="{676474FF-3478-457E-9B1B-466F0C48AB4D}">
      <dgm:prSet/>
      <dgm:spPr/>
      <dgm:t>
        <a:bodyPr/>
        <a:lstStyle/>
        <a:p>
          <a:endParaRPr lang="en-US"/>
        </a:p>
      </dgm:t>
    </dgm:pt>
    <dgm:pt modelId="{E8F07A79-431F-4D3C-8E7F-776A9A89840C}" type="sibTrans" cxnId="{676474FF-3478-457E-9B1B-466F0C48AB4D}">
      <dgm:prSet/>
      <dgm:spPr/>
      <dgm:t>
        <a:bodyPr/>
        <a:lstStyle/>
        <a:p>
          <a:endParaRPr lang="en-US"/>
        </a:p>
      </dgm:t>
    </dgm:pt>
    <dgm:pt modelId="{9065423C-F285-4FB5-B058-B346FC48E5E4}" type="pres">
      <dgm:prSet presAssocID="{CD833874-7E26-4F74-A178-F33577BC117B}" presName="linear" presStyleCnt="0">
        <dgm:presLayoutVars>
          <dgm:animLvl val="lvl"/>
          <dgm:resizeHandles val="exact"/>
        </dgm:presLayoutVars>
      </dgm:prSet>
      <dgm:spPr/>
    </dgm:pt>
    <dgm:pt modelId="{16D598D5-87C8-4367-B38F-0A820A1EFC40}" type="pres">
      <dgm:prSet presAssocID="{3789031F-F46A-419B-8662-CDE7C9B23EF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4EB0176-3E70-43AA-B844-82726D57CE29}" type="pres">
      <dgm:prSet presAssocID="{447BFB8A-A199-4874-9CE1-45BC9377A893}" presName="spacer" presStyleCnt="0"/>
      <dgm:spPr/>
    </dgm:pt>
    <dgm:pt modelId="{F4EB4E58-B190-4AB6-AF16-DC03F39545BF}" type="pres">
      <dgm:prSet presAssocID="{91DE209F-7F3D-47ED-B43E-EF5832BDFFB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487A5DD-B293-4ED0-A4DC-473FCEE0FC8E}" type="pres">
      <dgm:prSet presAssocID="{453340AE-FEA2-4637-BEE1-CC18D92B276A}" presName="spacer" presStyleCnt="0"/>
      <dgm:spPr/>
    </dgm:pt>
    <dgm:pt modelId="{BFC120F4-85DA-45AB-AC39-7FA3346860EE}" type="pres">
      <dgm:prSet presAssocID="{B00C1770-950A-4CE1-9698-F3F86B6C67D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80AA66E-425C-4F06-B4F3-FAF224AB6083}" type="pres">
      <dgm:prSet presAssocID="{8034CE96-65E3-485D-823E-B50F03244EB2}" presName="spacer" presStyleCnt="0"/>
      <dgm:spPr/>
    </dgm:pt>
    <dgm:pt modelId="{5F870E8F-F71F-4CA7-8A1D-7AD08E064A02}" type="pres">
      <dgm:prSet presAssocID="{832190C8-EC0F-4BCC-BC31-C1F92AC7BEF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7B31918-6E7B-4821-852B-C7E6444CB6A8}" type="presOf" srcId="{CD833874-7E26-4F74-A178-F33577BC117B}" destId="{9065423C-F285-4FB5-B058-B346FC48E5E4}" srcOrd="0" destOrd="0" presId="urn:microsoft.com/office/officeart/2005/8/layout/vList2"/>
    <dgm:cxn modelId="{1F3B0566-9525-4F30-B0B8-FAA8A260E464}" srcId="{CD833874-7E26-4F74-A178-F33577BC117B}" destId="{B00C1770-950A-4CE1-9698-F3F86B6C67DC}" srcOrd="2" destOrd="0" parTransId="{F634CBFD-46F3-4376-879D-02A62F618246}" sibTransId="{8034CE96-65E3-485D-823E-B50F03244EB2}"/>
    <dgm:cxn modelId="{C069337A-C13D-45E4-BF25-B1F6F47691FD}" srcId="{CD833874-7E26-4F74-A178-F33577BC117B}" destId="{91DE209F-7F3D-47ED-B43E-EF5832BDFFB6}" srcOrd="1" destOrd="0" parTransId="{C13D2DD9-57E9-486A-B093-1B6A91A9086F}" sibTransId="{453340AE-FEA2-4637-BEE1-CC18D92B276A}"/>
    <dgm:cxn modelId="{856D1483-5643-4193-8A01-BF4F147F2B06}" type="presOf" srcId="{832190C8-EC0F-4BCC-BC31-C1F92AC7BEF0}" destId="{5F870E8F-F71F-4CA7-8A1D-7AD08E064A02}" srcOrd="0" destOrd="0" presId="urn:microsoft.com/office/officeart/2005/8/layout/vList2"/>
    <dgm:cxn modelId="{7BB86DC3-50EA-4A7E-B908-134FED75A1B4}" srcId="{CD833874-7E26-4F74-A178-F33577BC117B}" destId="{3789031F-F46A-419B-8662-CDE7C9B23EF8}" srcOrd="0" destOrd="0" parTransId="{32DF4288-8828-4C07-AA8A-54E1B1620D68}" sibTransId="{447BFB8A-A199-4874-9CE1-45BC9377A893}"/>
    <dgm:cxn modelId="{F338FBCE-715D-4ECB-9E42-F8390FEAC32F}" type="presOf" srcId="{B00C1770-950A-4CE1-9698-F3F86B6C67DC}" destId="{BFC120F4-85DA-45AB-AC39-7FA3346860EE}" srcOrd="0" destOrd="0" presId="urn:microsoft.com/office/officeart/2005/8/layout/vList2"/>
    <dgm:cxn modelId="{23120ADD-FFEB-454A-9C83-0BADF7151E28}" type="presOf" srcId="{3789031F-F46A-419B-8662-CDE7C9B23EF8}" destId="{16D598D5-87C8-4367-B38F-0A820A1EFC40}" srcOrd="0" destOrd="0" presId="urn:microsoft.com/office/officeart/2005/8/layout/vList2"/>
    <dgm:cxn modelId="{C69812E9-B0B8-4ACD-AA04-77C8C2923CCA}" type="presOf" srcId="{91DE209F-7F3D-47ED-B43E-EF5832BDFFB6}" destId="{F4EB4E58-B190-4AB6-AF16-DC03F39545BF}" srcOrd="0" destOrd="0" presId="urn:microsoft.com/office/officeart/2005/8/layout/vList2"/>
    <dgm:cxn modelId="{676474FF-3478-457E-9B1B-466F0C48AB4D}" srcId="{CD833874-7E26-4F74-A178-F33577BC117B}" destId="{832190C8-EC0F-4BCC-BC31-C1F92AC7BEF0}" srcOrd="3" destOrd="0" parTransId="{436E2628-0022-42C8-B9A8-56B851FD2564}" sibTransId="{E8F07A79-431F-4D3C-8E7F-776A9A89840C}"/>
    <dgm:cxn modelId="{466156AC-D026-45FF-B3F0-893A06DBFC88}" type="presParOf" srcId="{9065423C-F285-4FB5-B058-B346FC48E5E4}" destId="{16D598D5-87C8-4367-B38F-0A820A1EFC40}" srcOrd="0" destOrd="0" presId="urn:microsoft.com/office/officeart/2005/8/layout/vList2"/>
    <dgm:cxn modelId="{50FFA960-3986-403F-BE4F-D718C4AF515B}" type="presParOf" srcId="{9065423C-F285-4FB5-B058-B346FC48E5E4}" destId="{04EB0176-3E70-43AA-B844-82726D57CE29}" srcOrd="1" destOrd="0" presId="urn:microsoft.com/office/officeart/2005/8/layout/vList2"/>
    <dgm:cxn modelId="{48145837-60DD-441E-BDA2-B268EED6884B}" type="presParOf" srcId="{9065423C-F285-4FB5-B058-B346FC48E5E4}" destId="{F4EB4E58-B190-4AB6-AF16-DC03F39545BF}" srcOrd="2" destOrd="0" presId="urn:microsoft.com/office/officeart/2005/8/layout/vList2"/>
    <dgm:cxn modelId="{42AB76F2-4D12-4E4C-B0EC-64A960A3E7B3}" type="presParOf" srcId="{9065423C-F285-4FB5-B058-B346FC48E5E4}" destId="{E487A5DD-B293-4ED0-A4DC-473FCEE0FC8E}" srcOrd="3" destOrd="0" presId="urn:microsoft.com/office/officeart/2005/8/layout/vList2"/>
    <dgm:cxn modelId="{F47D558A-D636-4DBB-BD3D-BD79621FDA57}" type="presParOf" srcId="{9065423C-F285-4FB5-B058-B346FC48E5E4}" destId="{BFC120F4-85DA-45AB-AC39-7FA3346860EE}" srcOrd="4" destOrd="0" presId="urn:microsoft.com/office/officeart/2005/8/layout/vList2"/>
    <dgm:cxn modelId="{BF56E6C5-32B8-4E21-B0B6-CA612802F756}" type="presParOf" srcId="{9065423C-F285-4FB5-B058-B346FC48E5E4}" destId="{580AA66E-425C-4F06-B4F3-FAF224AB6083}" srcOrd="5" destOrd="0" presId="urn:microsoft.com/office/officeart/2005/8/layout/vList2"/>
    <dgm:cxn modelId="{F20DD830-38D7-4FAA-9E13-D39271FEDCC2}" type="presParOf" srcId="{9065423C-F285-4FB5-B058-B346FC48E5E4}" destId="{5F870E8F-F71F-4CA7-8A1D-7AD08E064A0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B8F753-B0CA-4965-89E9-E896F6936AC4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0E3B6E7-C1EF-40A3-B6F9-7B9D019E8D56}">
      <dgm:prSet/>
      <dgm:spPr/>
      <dgm:t>
        <a:bodyPr/>
        <a:lstStyle/>
        <a:p>
          <a:r>
            <a:rPr lang="en-US"/>
            <a:t>Develop Guidebook DRAFT Content</a:t>
          </a:r>
        </a:p>
      </dgm:t>
    </dgm:pt>
    <dgm:pt modelId="{1068F0F6-D08F-4F1F-88DD-DB9CA3FED4A8}" type="parTrans" cxnId="{07CDEB93-0592-4C28-9DB2-E234B93DEEF0}">
      <dgm:prSet/>
      <dgm:spPr/>
      <dgm:t>
        <a:bodyPr/>
        <a:lstStyle/>
        <a:p>
          <a:endParaRPr lang="en-US"/>
        </a:p>
      </dgm:t>
    </dgm:pt>
    <dgm:pt modelId="{F24BA37B-9F83-477E-A834-CED569E99166}" type="sibTrans" cxnId="{07CDEB93-0592-4C28-9DB2-E234B93DEEF0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D5DC351B-AF2B-476F-B60C-E5D14B3000CC}">
      <dgm:prSet/>
      <dgm:spPr/>
      <dgm:t>
        <a:bodyPr/>
        <a:lstStyle/>
        <a:p>
          <a:r>
            <a:rPr lang="en-US"/>
            <a:t>Launch Website</a:t>
          </a:r>
        </a:p>
      </dgm:t>
    </dgm:pt>
    <dgm:pt modelId="{F036262E-6835-4703-93B0-D5FA467E176A}" type="parTrans" cxnId="{55B48FE5-0A8E-4ABC-A309-80D506842CBC}">
      <dgm:prSet/>
      <dgm:spPr/>
      <dgm:t>
        <a:bodyPr/>
        <a:lstStyle/>
        <a:p>
          <a:endParaRPr lang="en-US"/>
        </a:p>
      </dgm:t>
    </dgm:pt>
    <dgm:pt modelId="{AB027B93-AB7E-4295-91B4-C456E66F12C4}" type="sibTrans" cxnId="{55B48FE5-0A8E-4ABC-A309-80D506842CBC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962E2F07-4418-4177-9307-959B1EE8F090}">
      <dgm:prSet/>
      <dgm:spPr/>
      <dgm:t>
        <a:bodyPr/>
        <a:lstStyle/>
        <a:p>
          <a:r>
            <a:rPr lang="en-US"/>
            <a:t>Record Informational Videos</a:t>
          </a:r>
        </a:p>
      </dgm:t>
    </dgm:pt>
    <dgm:pt modelId="{421566E9-53F7-4417-9174-EE9E718A5B7E}" type="parTrans" cxnId="{0CD979D9-E6EB-4A7F-B308-2772F8662214}">
      <dgm:prSet/>
      <dgm:spPr/>
      <dgm:t>
        <a:bodyPr/>
        <a:lstStyle/>
        <a:p>
          <a:endParaRPr lang="en-US"/>
        </a:p>
      </dgm:t>
    </dgm:pt>
    <dgm:pt modelId="{575296F9-F5EE-4252-8998-F059C7AE48C8}" type="sibTrans" cxnId="{0CD979D9-E6EB-4A7F-B308-2772F8662214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749479BA-4D0A-487D-A02E-7FC7F1CF48D9}">
      <dgm:prSet/>
      <dgm:spPr/>
      <dgm:t>
        <a:bodyPr/>
        <a:lstStyle/>
        <a:p>
          <a:r>
            <a:rPr lang="en-US"/>
            <a:t>Initiate Podcast Series</a:t>
          </a:r>
        </a:p>
      </dgm:t>
    </dgm:pt>
    <dgm:pt modelId="{77AAE9DD-AB45-4EE6-8824-4C5CF5C9CE4A}" type="parTrans" cxnId="{FF268ADE-E847-4C69-B7BC-EE46B098E1CE}">
      <dgm:prSet/>
      <dgm:spPr/>
      <dgm:t>
        <a:bodyPr/>
        <a:lstStyle/>
        <a:p>
          <a:endParaRPr lang="en-US"/>
        </a:p>
      </dgm:t>
    </dgm:pt>
    <dgm:pt modelId="{2D079D07-20BD-43FA-B726-A6604A32E408}" type="sibTrans" cxnId="{FF268ADE-E847-4C69-B7BC-EE46B098E1CE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15CC0B35-7F90-4AAF-ADC6-8675BC6FDD38}">
      <dgm:prSet/>
      <dgm:spPr/>
      <dgm:t>
        <a:bodyPr/>
        <a:lstStyle/>
        <a:p>
          <a:r>
            <a:rPr lang="en-US"/>
            <a:t>Identify and incorporate national Supported Living Best-Practice Models </a:t>
          </a:r>
        </a:p>
      </dgm:t>
    </dgm:pt>
    <dgm:pt modelId="{0731717C-83AA-4B2B-91A0-5A07E81E4D10}" type="parTrans" cxnId="{4A8D3458-38A5-4339-8F67-7499711729C1}">
      <dgm:prSet/>
      <dgm:spPr/>
      <dgm:t>
        <a:bodyPr/>
        <a:lstStyle/>
        <a:p>
          <a:endParaRPr lang="en-US"/>
        </a:p>
      </dgm:t>
    </dgm:pt>
    <dgm:pt modelId="{8FCFEC56-FAEE-4ED6-ABEA-7D7947BA648C}" type="sibTrans" cxnId="{4A8D3458-38A5-4339-8F67-7499711729C1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D97247C4-8B8E-491E-BC42-6B9A79C383E8}" type="pres">
      <dgm:prSet presAssocID="{DFB8F753-B0CA-4965-89E9-E896F6936AC4}" presName="Name0" presStyleCnt="0">
        <dgm:presLayoutVars>
          <dgm:animLvl val="lvl"/>
          <dgm:resizeHandles val="exact"/>
        </dgm:presLayoutVars>
      </dgm:prSet>
      <dgm:spPr/>
    </dgm:pt>
    <dgm:pt modelId="{6DB445E4-0FAE-4881-81A4-580C3BE8233B}" type="pres">
      <dgm:prSet presAssocID="{C0E3B6E7-C1EF-40A3-B6F9-7B9D019E8D56}" presName="compositeNode" presStyleCnt="0">
        <dgm:presLayoutVars>
          <dgm:bulletEnabled val="1"/>
        </dgm:presLayoutVars>
      </dgm:prSet>
      <dgm:spPr/>
    </dgm:pt>
    <dgm:pt modelId="{8660A9E8-CB1D-4F61-A6C1-874A1BD55D51}" type="pres">
      <dgm:prSet presAssocID="{C0E3B6E7-C1EF-40A3-B6F9-7B9D019E8D56}" presName="bgRect" presStyleLbl="bgAccFollowNode1" presStyleIdx="0" presStyleCnt="5"/>
      <dgm:spPr/>
    </dgm:pt>
    <dgm:pt modelId="{6DCD4868-4D90-474A-BE58-F69E8374DDB7}" type="pres">
      <dgm:prSet presAssocID="{F24BA37B-9F83-477E-A834-CED569E99166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3E5A2F4E-18F2-4DD1-AEE5-F957AE7BD97D}" type="pres">
      <dgm:prSet presAssocID="{C0E3B6E7-C1EF-40A3-B6F9-7B9D019E8D56}" presName="bottomLine" presStyleLbl="alignNode1" presStyleIdx="1" presStyleCnt="10">
        <dgm:presLayoutVars/>
      </dgm:prSet>
      <dgm:spPr/>
    </dgm:pt>
    <dgm:pt modelId="{6230A6E4-6EA4-430D-90CF-5ABD09653B1A}" type="pres">
      <dgm:prSet presAssocID="{C0E3B6E7-C1EF-40A3-B6F9-7B9D019E8D56}" presName="nodeText" presStyleLbl="bgAccFollowNode1" presStyleIdx="0" presStyleCnt="5">
        <dgm:presLayoutVars>
          <dgm:bulletEnabled val="1"/>
        </dgm:presLayoutVars>
      </dgm:prSet>
      <dgm:spPr/>
    </dgm:pt>
    <dgm:pt modelId="{F4EF2181-9DEF-4676-81F8-45C830368C69}" type="pres">
      <dgm:prSet presAssocID="{F24BA37B-9F83-477E-A834-CED569E99166}" presName="sibTrans" presStyleCnt="0"/>
      <dgm:spPr/>
    </dgm:pt>
    <dgm:pt modelId="{40953394-DA05-4B25-8700-010483C45E70}" type="pres">
      <dgm:prSet presAssocID="{D5DC351B-AF2B-476F-B60C-E5D14B3000CC}" presName="compositeNode" presStyleCnt="0">
        <dgm:presLayoutVars>
          <dgm:bulletEnabled val="1"/>
        </dgm:presLayoutVars>
      </dgm:prSet>
      <dgm:spPr/>
    </dgm:pt>
    <dgm:pt modelId="{12D89B85-FCD2-47FF-BC1B-4B1E20BEEC54}" type="pres">
      <dgm:prSet presAssocID="{D5DC351B-AF2B-476F-B60C-E5D14B3000CC}" presName="bgRect" presStyleLbl="bgAccFollowNode1" presStyleIdx="1" presStyleCnt="5"/>
      <dgm:spPr/>
    </dgm:pt>
    <dgm:pt modelId="{013956D8-C4F9-4DEA-9421-35E735B07CE0}" type="pres">
      <dgm:prSet presAssocID="{AB027B93-AB7E-4295-91B4-C456E66F12C4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326CD34E-999E-4A0A-8625-3B337DFA4F5A}" type="pres">
      <dgm:prSet presAssocID="{D5DC351B-AF2B-476F-B60C-E5D14B3000CC}" presName="bottomLine" presStyleLbl="alignNode1" presStyleIdx="3" presStyleCnt="10">
        <dgm:presLayoutVars/>
      </dgm:prSet>
      <dgm:spPr/>
    </dgm:pt>
    <dgm:pt modelId="{DFCD485F-0AB5-4D32-B3CA-D4F087E8C90B}" type="pres">
      <dgm:prSet presAssocID="{D5DC351B-AF2B-476F-B60C-E5D14B3000CC}" presName="nodeText" presStyleLbl="bgAccFollowNode1" presStyleIdx="1" presStyleCnt="5">
        <dgm:presLayoutVars>
          <dgm:bulletEnabled val="1"/>
        </dgm:presLayoutVars>
      </dgm:prSet>
      <dgm:spPr/>
    </dgm:pt>
    <dgm:pt modelId="{FE979420-8C54-4AC6-AB33-E3ECB3818E16}" type="pres">
      <dgm:prSet presAssocID="{AB027B93-AB7E-4295-91B4-C456E66F12C4}" presName="sibTrans" presStyleCnt="0"/>
      <dgm:spPr/>
    </dgm:pt>
    <dgm:pt modelId="{EF32C72C-2352-4041-B60B-CAF69A5BEA6B}" type="pres">
      <dgm:prSet presAssocID="{962E2F07-4418-4177-9307-959B1EE8F090}" presName="compositeNode" presStyleCnt="0">
        <dgm:presLayoutVars>
          <dgm:bulletEnabled val="1"/>
        </dgm:presLayoutVars>
      </dgm:prSet>
      <dgm:spPr/>
    </dgm:pt>
    <dgm:pt modelId="{8FF0A0EA-832A-4331-9844-CDEE3A5D0400}" type="pres">
      <dgm:prSet presAssocID="{962E2F07-4418-4177-9307-959B1EE8F090}" presName="bgRect" presStyleLbl="bgAccFollowNode1" presStyleIdx="2" presStyleCnt="5"/>
      <dgm:spPr/>
    </dgm:pt>
    <dgm:pt modelId="{89BBB55B-DB77-4F9F-BA4D-D020FC6B12F0}" type="pres">
      <dgm:prSet presAssocID="{575296F9-F5EE-4252-8998-F059C7AE48C8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43CF4343-FB02-4A8E-998B-7D55B87CFB60}" type="pres">
      <dgm:prSet presAssocID="{962E2F07-4418-4177-9307-959B1EE8F090}" presName="bottomLine" presStyleLbl="alignNode1" presStyleIdx="5" presStyleCnt="10">
        <dgm:presLayoutVars/>
      </dgm:prSet>
      <dgm:spPr/>
    </dgm:pt>
    <dgm:pt modelId="{D822778B-E629-436D-8F37-DBF11021D497}" type="pres">
      <dgm:prSet presAssocID="{962E2F07-4418-4177-9307-959B1EE8F090}" presName="nodeText" presStyleLbl="bgAccFollowNode1" presStyleIdx="2" presStyleCnt="5">
        <dgm:presLayoutVars>
          <dgm:bulletEnabled val="1"/>
        </dgm:presLayoutVars>
      </dgm:prSet>
      <dgm:spPr/>
    </dgm:pt>
    <dgm:pt modelId="{58A01181-09A5-4452-806F-17E7EB8EBDBB}" type="pres">
      <dgm:prSet presAssocID="{575296F9-F5EE-4252-8998-F059C7AE48C8}" presName="sibTrans" presStyleCnt="0"/>
      <dgm:spPr/>
    </dgm:pt>
    <dgm:pt modelId="{426E3057-EEB1-4ACA-8842-F2313FF94633}" type="pres">
      <dgm:prSet presAssocID="{749479BA-4D0A-487D-A02E-7FC7F1CF48D9}" presName="compositeNode" presStyleCnt="0">
        <dgm:presLayoutVars>
          <dgm:bulletEnabled val="1"/>
        </dgm:presLayoutVars>
      </dgm:prSet>
      <dgm:spPr/>
    </dgm:pt>
    <dgm:pt modelId="{2EE4A873-307D-44D0-B9AA-59322FB0E824}" type="pres">
      <dgm:prSet presAssocID="{749479BA-4D0A-487D-A02E-7FC7F1CF48D9}" presName="bgRect" presStyleLbl="bgAccFollowNode1" presStyleIdx="3" presStyleCnt="5"/>
      <dgm:spPr/>
    </dgm:pt>
    <dgm:pt modelId="{CE417236-2A7F-4299-8709-187C9F163237}" type="pres">
      <dgm:prSet presAssocID="{2D079D07-20BD-43FA-B726-A6604A32E408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866EBCDE-5AE4-4B64-94A2-5C0E735C0F23}" type="pres">
      <dgm:prSet presAssocID="{749479BA-4D0A-487D-A02E-7FC7F1CF48D9}" presName="bottomLine" presStyleLbl="alignNode1" presStyleIdx="7" presStyleCnt="10">
        <dgm:presLayoutVars/>
      </dgm:prSet>
      <dgm:spPr/>
    </dgm:pt>
    <dgm:pt modelId="{5DF815AE-48EA-424B-BD41-70E4B3B020C7}" type="pres">
      <dgm:prSet presAssocID="{749479BA-4D0A-487D-A02E-7FC7F1CF48D9}" presName="nodeText" presStyleLbl="bgAccFollowNode1" presStyleIdx="3" presStyleCnt="5">
        <dgm:presLayoutVars>
          <dgm:bulletEnabled val="1"/>
        </dgm:presLayoutVars>
      </dgm:prSet>
      <dgm:spPr/>
    </dgm:pt>
    <dgm:pt modelId="{FE0AFE0C-2FE4-44EF-A121-E552900BF634}" type="pres">
      <dgm:prSet presAssocID="{2D079D07-20BD-43FA-B726-A6604A32E408}" presName="sibTrans" presStyleCnt="0"/>
      <dgm:spPr/>
    </dgm:pt>
    <dgm:pt modelId="{6D2F281E-9856-4020-8E6D-77645833F548}" type="pres">
      <dgm:prSet presAssocID="{15CC0B35-7F90-4AAF-ADC6-8675BC6FDD38}" presName="compositeNode" presStyleCnt="0">
        <dgm:presLayoutVars>
          <dgm:bulletEnabled val="1"/>
        </dgm:presLayoutVars>
      </dgm:prSet>
      <dgm:spPr/>
    </dgm:pt>
    <dgm:pt modelId="{4862D2D1-CDFF-4B6E-9A7D-58194335C3A4}" type="pres">
      <dgm:prSet presAssocID="{15CC0B35-7F90-4AAF-ADC6-8675BC6FDD38}" presName="bgRect" presStyleLbl="bgAccFollowNode1" presStyleIdx="4" presStyleCnt="5"/>
      <dgm:spPr/>
    </dgm:pt>
    <dgm:pt modelId="{0844886C-0322-47C9-8589-C8F80139D8D7}" type="pres">
      <dgm:prSet presAssocID="{8FCFEC56-FAEE-4ED6-ABEA-7D7947BA648C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C14FA2DD-C5FE-43D1-B6F9-DD715B7224B4}" type="pres">
      <dgm:prSet presAssocID="{15CC0B35-7F90-4AAF-ADC6-8675BC6FDD38}" presName="bottomLine" presStyleLbl="alignNode1" presStyleIdx="9" presStyleCnt="10">
        <dgm:presLayoutVars/>
      </dgm:prSet>
      <dgm:spPr/>
    </dgm:pt>
    <dgm:pt modelId="{1DA64E4E-E13F-4590-8878-1D69613748E8}" type="pres">
      <dgm:prSet presAssocID="{15CC0B35-7F90-4AAF-ADC6-8675BC6FDD38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F90C0C13-19B7-4B18-ACE8-EF2BAE01DAF2}" type="presOf" srcId="{AB027B93-AB7E-4295-91B4-C456E66F12C4}" destId="{013956D8-C4F9-4DEA-9421-35E735B07CE0}" srcOrd="0" destOrd="0" presId="urn:microsoft.com/office/officeart/2016/7/layout/BasicLinearProcessNumbered"/>
    <dgm:cxn modelId="{920A411E-64F0-4B19-9F16-6ECA2101FDA6}" type="presOf" srcId="{15CC0B35-7F90-4AAF-ADC6-8675BC6FDD38}" destId="{1DA64E4E-E13F-4590-8878-1D69613748E8}" srcOrd="1" destOrd="0" presId="urn:microsoft.com/office/officeart/2016/7/layout/BasicLinearProcessNumbered"/>
    <dgm:cxn modelId="{0AB3A12C-8566-4FE5-8C28-21D1CD5D5B1D}" type="presOf" srcId="{D5DC351B-AF2B-476F-B60C-E5D14B3000CC}" destId="{12D89B85-FCD2-47FF-BC1B-4B1E20BEEC54}" srcOrd="0" destOrd="0" presId="urn:microsoft.com/office/officeart/2016/7/layout/BasicLinearProcessNumbered"/>
    <dgm:cxn modelId="{90DBC632-A7CB-4EA0-8648-BCC66B03674F}" type="presOf" srcId="{962E2F07-4418-4177-9307-959B1EE8F090}" destId="{D822778B-E629-436D-8F37-DBF11021D497}" srcOrd="1" destOrd="0" presId="urn:microsoft.com/office/officeart/2016/7/layout/BasicLinearProcessNumbered"/>
    <dgm:cxn modelId="{4BF19034-E36D-4420-8490-06842271C0BE}" type="presOf" srcId="{F24BA37B-9F83-477E-A834-CED569E99166}" destId="{6DCD4868-4D90-474A-BE58-F69E8374DDB7}" srcOrd="0" destOrd="0" presId="urn:microsoft.com/office/officeart/2016/7/layout/BasicLinearProcessNumbered"/>
    <dgm:cxn modelId="{27757237-B267-4CF8-B313-3895933940FB}" type="presOf" srcId="{575296F9-F5EE-4252-8998-F059C7AE48C8}" destId="{89BBB55B-DB77-4F9F-BA4D-D020FC6B12F0}" srcOrd="0" destOrd="0" presId="urn:microsoft.com/office/officeart/2016/7/layout/BasicLinearProcessNumbered"/>
    <dgm:cxn modelId="{5BA4013E-3DEE-4055-9583-34F9DBC1F5A0}" type="presOf" srcId="{8FCFEC56-FAEE-4ED6-ABEA-7D7947BA648C}" destId="{0844886C-0322-47C9-8589-C8F80139D8D7}" srcOrd="0" destOrd="0" presId="urn:microsoft.com/office/officeart/2016/7/layout/BasicLinearProcessNumbered"/>
    <dgm:cxn modelId="{6D99455C-92F3-4F40-BB52-89044F626B1A}" type="presOf" srcId="{2D079D07-20BD-43FA-B726-A6604A32E408}" destId="{CE417236-2A7F-4299-8709-187C9F163237}" srcOrd="0" destOrd="0" presId="urn:microsoft.com/office/officeart/2016/7/layout/BasicLinearProcessNumbered"/>
    <dgm:cxn modelId="{3BDC9D51-D1C1-46D3-97EB-E267015554BC}" type="presOf" srcId="{D5DC351B-AF2B-476F-B60C-E5D14B3000CC}" destId="{DFCD485F-0AB5-4D32-B3CA-D4F087E8C90B}" srcOrd="1" destOrd="0" presId="urn:microsoft.com/office/officeart/2016/7/layout/BasicLinearProcessNumbered"/>
    <dgm:cxn modelId="{4A8D3458-38A5-4339-8F67-7499711729C1}" srcId="{DFB8F753-B0CA-4965-89E9-E896F6936AC4}" destId="{15CC0B35-7F90-4AAF-ADC6-8675BC6FDD38}" srcOrd="4" destOrd="0" parTransId="{0731717C-83AA-4B2B-91A0-5A07E81E4D10}" sibTransId="{8FCFEC56-FAEE-4ED6-ABEA-7D7947BA648C}"/>
    <dgm:cxn modelId="{7312438C-C7D9-4DCA-B50C-243E1E8B0191}" type="presOf" srcId="{C0E3B6E7-C1EF-40A3-B6F9-7B9D019E8D56}" destId="{8660A9E8-CB1D-4F61-A6C1-874A1BD55D51}" srcOrd="0" destOrd="0" presId="urn:microsoft.com/office/officeart/2016/7/layout/BasicLinearProcessNumbered"/>
    <dgm:cxn modelId="{07CDEB93-0592-4C28-9DB2-E234B93DEEF0}" srcId="{DFB8F753-B0CA-4965-89E9-E896F6936AC4}" destId="{C0E3B6E7-C1EF-40A3-B6F9-7B9D019E8D56}" srcOrd="0" destOrd="0" parTransId="{1068F0F6-D08F-4F1F-88DD-DB9CA3FED4A8}" sibTransId="{F24BA37B-9F83-477E-A834-CED569E99166}"/>
    <dgm:cxn modelId="{31309095-67D5-4B24-85F5-868F4442E541}" type="presOf" srcId="{749479BA-4D0A-487D-A02E-7FC7F1CF48D9}" destId="{5DF815AE-48EA-424B-BD41-70E4B3B020C7}" srcOrd="1" destOrd="0" presId="urn:microsoft.com/office/officeart/2016/7/layout/BasicLinearProcessNumbered"/>
    <dgm:cxn modelId="{CB07E298-85DD-4CE7-BC0C-834EAC02B7D3}" type="presOf" srcId="{962E2F07-4418-4177-9307-959B1EE8F090}" destId="{8FF0A0EA-832A-4331-9844-CDEE3A5D0400}" srcOrd="0" destOrd="0" presId="urn:microsoft.com/office/officeart/2016/7/layout/BasicLinearProcessNumbered"/>
    <dgm:cxn modelId="{221EB4B3-35DB-46EA-98B9-18FB8575F64C}" type="presOf" srcId="{C0E3B6E7-C1EF-40A3-B6F9-7B9D019E8D56}" destId="{6230A6E4-6EA4-430D-90CF-5ABD09653B1A}" srcOrd="1" destOrd="0" presId="urn:microsoft.com/office/officeart/2016/7/layout/BasicLinearProcessNumbered"/>
    <dgm:cxn modelId="{B23085BB-05EA-4A51-850B-031405EA1886}" type="presOf" srcId="{749479BA-4D0A-487D-A02E-7FC7F1CF48D9}" destId="{2EE4A873-307D-44D0-B9AA-59322FB0E824}" srcOrd="0" destOrd="0" presId="urn:microsoft.com/office/officeart/2016/7/layout/BasicLinearProcessNumbered"/>
    <dgm:cxn modelId="{6AF3A3D2-0742-49CA-A8CE-7B9925781955}" type="presOf" srcId="{15CC0B35-7F90-4AAF-ADC6-8675BC6FDD38}" destId="{4862D2D1-CDFF-4B6E-9A7D-58194335C3A4}" srcOrd="0" destOrd="0" presId="urn:microsoft.com/office/officeart/2016/7/layout/BasicLinearProcessNumbered"/>
    <dgm:cxn modelId="{0CD979D9-E6EB-4A7F-B308-2772F8662214}" srcId="{DFB8F753-B0CA-4965-89E9-E896F6936AC4}" destId="{962E2F07-4418-4177-9307-959B1EE8F090}" srcOrd="2" destOrd="0" parTransId="{421566E9-53F7-4417-9174-EE9E718A5B7E}" sibTransId="{575296F9-F5EE-4252-8998-F059C7AE48C8}"/>
    <dgm:cxn modelId="{4BAB96DD-8582-4714-8EAC-EC025C1DCD64}" type="presOf" srcId="{DFB8F753-B0CA-4965-89E9-E896F6936AC4}" destId="{D97247C4-8B8E-491E-BC42-6B9A79C383E8}" srcOrd="0" destOrd="0" presId="urn:microsoft.com/office/officeart/2016/7/layout/BasicLinearProcessNumbered"/>
    <dgm:cxn modelId="{FF268ADE-E847-4C69-B7BC-EE46B098E1CE}" srcId="{DFB8F753-B0CA-4965-89E9-E896F6936AC4}" destId="{749479BA-4D0A-487D-A02E-7FC7F1CF48D9}" srcOrd="3" destOrd="0" parTransId="{77AAE9DD-AB45-4EE6-8824-4C5CF5C9CE4A}" sibTransId="{2D079D07-20BD-43FA-B726-A6604A32E408}"/>
    <dgm:cxn modelId="{55B48FE5-0A8E-4ABC-A309-80D506842CBC}" srcId="{DFB8F753-B0CA-4965-89E9-E896F6936AC4}" destId="{D5DC351B-AF2B-476F-B60C-E5D14B3000CC}" srcOrd="1" destOrd="0" parTransId="{F036262E-6835-4703-93B0-D5FA467E176A}" sibTransId="{AB027B93-AB7E-4295-91B4-C456E66F12C4}"/>
    <dgm:cxn modelId="{90B5EF55-D577-4598-BE92-0F662A0AD8DE}" type="presParOf" srcId="{D97247C4-8B8E-491E-BC42-6B9A79C383E8}" destId="{6DB445E4-0FAE-4881-81A4-580C3BE8233B}" srcOrd="0" destOrd="0" presId="urn:microsoft.com/office/officeart/2016/7/layout/BasicLinearProcessNumbered"/>
    <dgm:cxn modelId="{0E58B28D-BCD7-4AB9-8164-6C5DA85F54DF}" type="presParOf" srcId="{6DB445E4-0FAE-4881-81A4-580C3BE8233B}" destId="{8660A9E8-CB1D-4F61-A6C1-874A1BD55D51}" srcOrd="0" destOrd="0" presId="urn:microsoft.com/office/officeart/2016/7/layout/BasicLinearProcessNumbered"/>
    <dgm:cxn modelId="{DDF49A90-0F01-4803-9AFC-552DF4A6644E}" type="presParOf" srcId="{6DB445E4-0FAE-4881-81A4-580C3BE8233B}" destId="{6DCD4868-4D90-474A-BE58-F69E8374DDB7}" srcOrd="1" destOrd="0" presId="urn:microsoft.com/office/officeart/2016/7/layout/BasicLinearProcessNumbered"/>
    <dgm:cxn modelId="{C5ED700E-5FA0-4C0C-AED6-7E2B1464C4EF}" type="presParOf" srcId="{6DB445E4-0FAE-4881-81A4-580C3BE8233B}" destId="{3E5A2F4E-18F2-4DD1-AEE5-F957AE7BD97D}" srcOrd="2" destOrd="0" presId="urn:microsoft.com/office/officeart/2016/7/layout/BasicLinearProcessNumbered"/>
    <dgm:cxn modelId="{4831BB83-428D-4C5C-A7CF-0296927A963A}" type="presParOf" srcId="{6DB445E4-0FAE-4881-81A4-580C3BE8233B}" destId="{6230A6E4-6EA4-430D-90CF-5ABD09653B1A}" srcOrd="3" destOrd="0" presId="urn:microsoft.com/office/officeart/2016/7/layout/BasicLinearProcessNumbered"/>
    <dgm:cxn modelId="{35FA6463-FC7F-4227-8710-F53C83EA9FDA}" type="presParOf" srcId="{D97247C4-8B8E-491E-BC42-6B9A79C383E8}" destId="{F4EF2181-9DEF-4676-81F8-45C830368C69}" srcOrd="1" destOrd="0" presId="urn:microsoft.com/office/officeart/2016/7/layout/BasicLinearProcessNumbered"/>
    <dgm:cxn modelId="{9E3EDF4D-EEC4-4413-BC76-20F681F6B742}" type="presParOf" srcId="{D97247C4-8B8E-491E-BC42-6B9A79C383E8}" destId="{40953394-DA05-4B25-8700-010483C45E70}" srcOrd="2" destOrd="0" presId="urn:microsoft.com/office/officeart/2016/7/layout/BasicLinearProcessNumbered"/>
    <dgm:cxn modelId="{2DF13A4B-075C-4F74-8AD1-3B2F00BE2173}" type="presParOf" srcId="{40953394-DA05-4B25-8700-010483C45E70}" destId="{12D89B85-FCD2-47FF-BC1B-4B1E20BEEC54}" srcOrd="0" destOrd="0" presId="urn:microsoft.com/office/officeart/2016/7/layout/BasicLinearProcessNumbered"/>
    <dgm:cxn modelId="{C895E727-EBA6-43DE-BEB7-91BF8D7209CA}" type="presParOf" srcId="{40953394-DA05-4B25-8700-010483C45E70}" destId="{013956D8-C4F9-4DEA-9421-35E735B07CE0}" srcOrd="1" destOrd="0" presId="urn:microsoft.com/office/officeart/2016/7/layout/BasicLinearProcessNumbered"/>
    <dgm:cxn modelId="{A113EC68-C73B-4545-B312-FAF5BDBF3F98}" type="presParOf" srcId="{40953394-DA05-4B25-8700-010483C45E70}" destId="{326CD34E-999E-4A0A-8625-3B337DFA4F5A}" srcOrd="2" destOrd="0" presId="urn:microsoft.com/office/officeart/2016/7/layout/BasicLinearProcessNumbered"/>
    <dgm:cxn modelId="{AC12F83F-5E1B-4325-A436-73732B74C58A}" type="presParOf" srcId="{40953394-DA05-4B25-8700-010483C45E70}" destId="{DFCD485F-0AB5-4D32-B3CA-D4F087E8C90B}" srcOrd="3" destOrd="0" presId="urn:microsoft.com/office/officeart/2016/7/layout/BasicLinearProcessNumbered"/>
    <dgm:cxn modelId="{17F0B4AD-DEF2-47F5-AFF1-691EC054BAC3}" type="presParOf" srcId="{D97247C4-8B8E-491E-BC42-6B9A79C383E8}" destId="{FE979420-8C54-4AC6-AB33-E3ECB3818E16}" srcOrd="3" destOrd="0" presId="urn:microsoft.com/office/officeart/2016/7/layout/BasicLinearProcessNumbered"/>
    <dgm:cxn modelId="{AB05A51A-1EFF-44EE-8E8D-0F12E824F440}" type="presParOf" srcId="{D97247C4-8B8E-491E-BC42-6B9A79C383E8}" destId="{EF32C72C-2352-4041-B60B-CAF69A5BEA6B}" srcOrd="4" destOrd="0" presId="urn:microsoft.com/office/officeart/2016/7/layout/BasicLinearProcessNumbered"/>
    <dgm:cxn modelId="{EDB15A39-2E68-48ED-97B9-6C4014DBA32D}" type="presParOf" srcId="{EF32C72C-2352-4041-B60B-CAF69A5BEA6B}" destId="{8FF0A0EA-832A-4331-9844-CDEE3A5D0400}" srcOrd="0" destOrd="0" presId="urn:microsoft.com/office/officeart/2016/7/layout/BasicLinearProcessNumbered"/>
    <dgm:cxn modelId="{E899F82A-F2FF-4343-85CD-3E14C43AAC1B}" type="presParOf" srcId="{EF32C72C-2352-4041-B60B-CAF69A5BEA6B}" destId="{89BBB55B-DB77-4F9F-BA4D-D020FC6B12F0}" srcOrd="1" destOrd="0" presId="urn:microsoft.com/office/officeart/2016/7/layout/BasicLinearProcessNumbered"/>
    <dgm:cxn modelId="{CD0A54E0-3AAE-4707-B97A-78E71BA3CC78}" type="presParOf" srcId="{EF32C72C-2352-4041-B60B-CAF69A5BEA6B}" destId="{43CF4343-FB02-4A8E-998B-7D55B87CFB60}" srcOrd="2" destOrd="0" presId="urn:microsoft.com/office/officeart/2016/7/layout/BasicLinearProcessNumbered"/>
    <dgm:cxn modelId="{916972CD-7941-4787-BE3A-2E37904AF264}" type="presParOf" srcId="{EF32C72C-2352-4041-B60B-CAF69A5BEA6B}" destId="{D822778B-E629-436D-8F37-DBF11021D497}" srcOrd="3" destOrd="0" presId="urn:microsoft.com/office/officeart/2016/7/layout/BasicLinearProcessNumbered"/>
    <dgm:cxn modelId="{055026C2-DBE0-42CE-86CA-F474D8A6E577}" type="presParOf" srcId="{D97247C4-8B8E-491E-BC42-6B9A79C383E8}" destId="{58A01181-09A5-4452-806F-17E7EB8EBDBB}" srcOrd="5" destOrd="0" presId="urn:microsoft.com/office/officeart/2016/7/layout/BasicLinearProcessNumbered"/>
    <dgm:cxn modelId="{F7F33BB8-F346-4891-B22A-F7EF79F2515A}" type="presParOf" srcId="{D97247C4-8B8E-491E-BC42-6B9A79C383E8}" destId="{426E3057-EEB1-4ACA-8842-F2313FF94633}" srcOrd="6" destOrd="0" presId="urn:microsoft.com/office/officeart/2016/7/layout/BasicLinearProcessNumbered"/>
    <dgm:cxn modelId="{5A9EF312-A9B8-451B-AA26-099DE273C634}" type="presParOf" srcId="{426E3057-EEB1-4ACA-8842-F2313FF94633}" destId="{2EE4A873-307D-44D0-B9AA-59322FB0E824}" srcOrd="0" destOrd="0" presId="urn:microsoft.com/office/officeart/2016/7/layout/BasicLinearProcessNumbered"/>
    <dgm:cxn modelId="{86CB0FD0-A095-4F6B-812B-FAEF646A2A94}" type="presParOf" srcId="{426E3057-EEB1-4ACA-8842-F2313FF94633}" destId="{CE417236-2A7F-4299-8709-187C9F163237}" srcOrd="1" destOrd="0" presId="urn:microsoft.com/office/officeart/2016/7/layout/BasicLinearProcessNumbered"/>
    <dgm:cxn modelId="{0743F0D8-166F-4129-A137-248D1FEC7DE4}" type="presParOf" srcId="{426E3057-EEB1-4ACA-8842-F2313FF94633}" destId="{866EBCDE-5AE4-4B64-94A2-5C0E735C0F23}" srcOrd="2" destOrd="0" presId="urn:microsoft.com/office/officeart/2016/7/layout/BasicLinearProcessNumbered"/>
    <dgm:cxn modelId="{7136BF78-E90E-47EC-9B62-2FA80EB5AF52}" type="presParOf" srcId="{426E3057-EEB1-4ACA-8842-F2313FF94633}" destId="{5DF815AE-48EA-424B-BD41-70E4B3B020C7}" srcOrd="3" destOrd="0" presId="urn:microsoft.com/office/officeart/2016/7/layout/BasicLinearProcessNumbered"/>
    <dgm:cxn modelId="{6DF70250-470D-47A1-9570-65C14D3F269B}" type="presParOf" srcId="{D97247C4-8B8E-491E-BC42-6B9A79C383E8}" destId="{FE0AFE0C-2FE4-44EF-A121-E552900BF634}" srcOrd="7" destOrd="0" presId="urn:microsoft.com/office/officeart/2016/7/layout/BasicLinearProcessNumbered"/>
    <dgm:cxn modelId="{83ED24CE-A15D-4DB9-89DF-FB93BC5F5363}" type="presParOf" srcId="{D97247C4-8B8E-491E-BC42-6B9A79C383E8}" destId="{6D2F281E-9856-4020-8E6D-77645833F548}" srcOrd="8" destOrd="0" presId="urn:microsoft.com/office/officeart/2016/7/layout/BasicLinearProcessNumbered"/>
    <dgm:cxn modelId="{F0F50C70-C511-405D-AE5B-2A30091231EC}" type="presParOf" srcId="{6D2F281E-9856-4020-8E6D-77645833F548}" destId="{4862D2D1-CDFF-4B6E-9A7D-58194335C3A4}" srcOrd="0" destOrd="0" presId="urn:microsoft.com/office/officeart/2016/7/layout/BasicLinearProcessNumbered"/>
    <dgm:cxn modelId="{0BD895C6-BF8F-4066-B09E-C98D9E2D5041}" type="presParOf" srcId="{6D2F281E-9856-4020-8E6D-77645833F548}" destId="{0844886C-0322-47C9-8589-C8F80139D8D7}" srcOrd="1" destOrd="0" presId="urn:microsoft.com/office/officeart/2016/7/layout/BasicLinearProcessNumbered"/>
    <dgm:cxn modelId="{FAAEF9BD-976B-4167-AED3-03E1227350B9}" type="presParOf" srcId="{6D2F281E-9856-4020-8E6D-77645833F548}" destId="{C14FA2DD-C5FE-43D1-B6F9-DD715B7224B4}" srcOrd="2" destOrd="0" presId="urn:microsoft.com/office/officeart/2016/7/layout/BasicLinearProcessNumbered"/>
    <dgm:cxn modelId="{8B01A56C-8B81-45C9-886C-4A7DE729DF69}" type="presParOf" srcId="{6D2F281E-9856-4020-8E6D-77645833F548}" destId="{1DA64E4E-E13F-4590-8878-1D69613748E8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B940BB-6927-46E0-8A7C-DAEA280AF58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26E9A8D-C8E4-4FD3-814C-38A498854B32}">
      <dgm:prSet/>
      <dgm:spPr/>
      <dgm:t>
        <a:bodyPr/>
        <a:lstStyle/>
        <a:p>
          <a:r>
            <a:rPr lang="en-US" dirty="0"/>
            <a:t>What IS Supported Living?</a:t>
          </a:r>
        </a:p>
      </dgm:t>
    </dgm:pt>
    <dgm:pt modelId="{79700C94-8C14-4313-9435-9C71973B017B}" type="parTrans" cxnId="{23FCB89F-3F31-4F6D-B524-B8D6E194650F}">
      <dgm:prSet/>
      <dgm:spPr/>
      <dgm:t>
        <a:bodyPr/>
        <a:lstStyle/>
        <a:p>
          <a:endParaRPr lang="en-US"/>
        </a:p>
      </dgm:t>
    </dgm:pt>
    <dgm:pt modelId="{ABE68C6B-2F57-4208-9651-883A2A3AE1C6}" type="sibTrans" cxnId="{23FCB89F-3F31-4F6D-B524-B8D6E194650F}">
      <dgm:prSet/>
      <dgm:spPr/>
      <dgm:t>
        <a:bodyPr/>
        <a:lstStyle/>
        <a:p>
          <a:endParaRPr lang="en-US"/>
        </a:p>
      </dgm:t>
    </dgm:pt>
    <dgm:pt modelId="{28A5ABA0-58F1-4505-87D0-894843666FFB}">
      <dgm:prSet/>
      <dgm:spPr/>
      <dgm:t>
        <a:bodyPr/>
        <a:lstStyle/>
        <a:p>
          <a:r>
            <a:rPr lang="en-US"/>
            <a:t>Who can use Supported Living Services?</a:t>
          </a:r>
        </a:p>
      </dgm:t>
    </dgm:pt>
    <dgm:pt modelId="{57EF4D23-5F59-45DA-AC3E-BB91D2157ABC}" type="parTrans" cxnId="{B31CB745-3FA9-4619-8A21-883C3FF0C27B}">
      <dgm:prSet/>
      <dgm:spPr/>
      <dgm:t>
        <a:bodyPr/>
        <a:lstStyle/>
        <a:p>
          <a:endParaRPr lang="en-US"/>
        </a:p>
      </dgm:t>
    </dgm:pt>
    <dgm:pt modelId="{B855D865-EC80-4939-9F49-77396FDEF591}" type="sibTrans" cxnId="{B31CB745-3FA9-4619-8A21-883C3FF0C27B}">
      <dgm:prSet/>
      <dgm:spPr/>
      <dgm:t>
        <a:bodyPr/>
        <a:lstStyle/>
        <a:p>
          <a:endParaRPr lang="en-US"/>
        </a:p>
      </dgm:t>
    </dgm:pt>
    <dgm:pt modelId="{43D227C8-F9DC-4C1B-B2E1-622C45794A61}">
      <dgm:prSet/>
      <dgm:spPr/>
      <dgm:t>
        <a:bodyPr/>
        <a:lstStyle/>
        <a:p>
          <a:r>
            <a:rPr lang="en-US" dirty="0"/>
            <a:t>How to request Supported Living Services through the MCO</a:t>
          </a:r>
        </a:p>
      </dgm:t>
    </dgm:pt>
    <dgm:pt modelId="{F9B77186-2DF0-448F-8A13-F6DA921B226F}" type="parTrans" cxnId="{316A503F-DA50-4A73-9039-645D5ABE3231}">
      <dgm:prSet/>
      <dgm:spPr/>
      <dgm:t>
        <a:bodyPr/>
        <a:lstStyle/>
        <a:p>
          <a:endParaRPr lang="en-US"/>
        </a:p>
      </dgm:t>
    </dgm:pt>
    <dgm:pt modelId="{6343D819-383A-4119-8516-5B5EF40A9CF7}" type="sibTrans" cxnId="{316A503F-DA50-4A73-9039-645D5ABE3231}">
      <dgm:prSet/>
      <dgm:spPr/>
      <dgm:t>
        <a:bodyPr/>
        <a:lstStyle/>
        <a:p>
          <a:endParaRPr lang="en-US"/>
        </a:p>
      </dgm:t>
    </dgm:pt>
    <dgm:pt modelId="{A5FA20F5-24F9-4CE1-9CAB-326C9AD6A315}">
      <dgm:prSet/>
      <dgm:spPr/>
      <dgm:t>
        <a:bodyPr/>
        <a:lstStyle/>
        <a:p>
          <a:r>
            <a:rPr lang="en-US" dirty="0"/>
            <a:t>Working with a Supported Living Provider Agency</a:t>
          </a:r>
        </a:p>
      </dgm:t>
    </dgm:pt>
    <dgm:pt modelId="{0812659A-72FC-4431-BDC0-60A319EE97FA}" type="parTrans" cxnId="{06AEBF02-B2E7-494C-9A3F-4A20C42D8738}">
      <dgm:prSet/>
      <dgm:spPr/>
      <dgm:t>
        <a:bodyPr/>
        <a:lstStyle/>
        <a:p>
          <a:endParaRPr lang="en-US"/>
        </a:p>
      </dgm:t>
    </dgm:pt>
    <dgm:pt modelId="{1C4731ED-4F55-44F6-924D-70F99B6ED4CB}" type="sibTrans" cxnId="{06AEBF02-B2E7-494C-9A3F-4A20C42D8738}">
      <dgm:prSet/>
      <dgm:spPr/>
      <dgm:t>
        <a:bodyPr/>
        <a:lstStyle/>
        <a:p>
          <a:endParaRPr lang="en-US"/>
        </a:p>
      </dgm:t>
    </dgm:pt>
    <dgm:pt modelId="{4FA36A83-D6FD-4B2C-BDDD-D9A70A4F82F7}">
      <dgm:prSet/>
      <dgm:spPr/>
      <dgm:t>
        <a:bodyPr anchor="ctr"/>
        <a:lstStyle/>
        <a:p>
          <a:r>
            <a:rPr lang="en-US"/>
            <a:t>Finding a home</a:t>
          </a:r>
        </a:p>
      </dgm:t>
    </dgm:pt>
    <dgm:pt modelId="{032501C8-5E71-4FD2-B240-26F05F00E4DF}" type="parTrans" cxnId="{23B8985B-C0D3-4BA8-8B40-0B2AE665B7A3}">
      <dgm:prSet/>
      <dgm:spPr/>
      <dgm:t>
        <a:bodyPr/>
        <a:lstStyle/>
        <a:p>
          <a:endParaRPr lang="en-US"/>
        </a:p>
      </dgm:t>
    </dgm:pt>
    <dgm:pt modelId="{1BA9B7D0-DF01-4EE7-8EBF-C4CE70EC1FEB}" type="sibTrans" cxnId="{23B8985B-C0D3-4BA8-8B40-0B2AE665B7A3}">
      <dgm:prSet/>
      <dgm:spPr/>
      <dgm:t>
        <a:bodyPr/>
        <a:lstStyle/>
        <a:p>
          <a:endParaRPr lang="en-US"/>
        </a:p>
      </dgm:t>
    </dgm:pt>
    <dgm:pt modelId="{09E9F6E2-14F7-4284-BA2F-928C82288CD8}">
      <dgm:prSet/>
      <dgm:spPr/>
      <dgm:t>
        <a:bodyPr anchor="ctr"/>
        <a:lstStyle/>
        <a:p>
          <a:r>
            <a:rPr lang="en-US"/>
            <a:t>Housing resources</a:t>
          </a:r>
        </a:p>
      </dgm:t>
    </dgm:pt>
    <dgm:pt modelId="{BC832006-3C4C-46E6-98B2-4C8A1955B8A5}" type="parTrans" cxnId="{BC07086E-2C5F-4B68-BB24-89FD1AF70558}">
      <dgm:prSet/>
      <dgm:spPr/>
      <dgm:t>
        <a:bodyPr/>
        <a:lstStyle/>
        <a:p>
          <a:endParaRPr lang="en-US"/>
        </a:p>
      </dgm:t>
    </dgm:pt>
    <dgm:pt modelId="{ED832AEC-B299-4C1D-902E-0D2C865B1175}" type="sibTrans" cxnId="{BC07086E-2C5F-4B68-BB24-89FD1AF70558}">
      <dgm:prSet/>
      <dgm:spPr/>
      <dgm:t>
        <a:bodyPr/>
        <a:lstStyle/>
        <a:p>
          <a:endParaRPr lang="en-US"/>
        </a:p>
      </dgm:t>
    </dgm:pt>
    <dgm:pt modelId="{E58D18E9-23BB-4BFC-9272-3E2494608729}">
      <dgm:prSet/>
      <dgm:spPr/>
      <dgm:t>
        <a:bodyPr anchor="ctr"/>
        <a:lstStyle/>
        <a:p>
          <a:r>
            <a:rPr lang="en-US"/>
            <a:t>Who pays for what?</a:t>
          </a:r>
        </a:p>
      </dgm:t>
    </dgm:pt>
    <dgm:pt modelId="{9AAE0A7B-193F-42B7-9FDB-731F2CA18461}" type="parTrans" cxnId="{CF299808-212C-4035-A1A2-0B399C45F0C4}">
      <dgm:prSet/>
      <dgm:spPr/>
      <dgm:t>
        <a:bodyPr/>
        <a:lstStyle/>
        <a:p>
          <a:endParaRPr lang="en-US"/>
        </a:p>
      </dgm:t>
    </dgm:pt>
    <dgm:pt modelId="{D30B0F2B-45C7-4970-9A28-9A98975C1704}" type="sibTrans" cxnId="{CF299808-212C-4035-A1A2-0B399C45F0C4}">
      <dgm:prSet/>
      <dgm:spPr/>
      <dgm:t>
        <a:bodyPr/>
        <a:lstStyle/>
        <a:p>
          <a:endParaRPr lang="en-US"/>
        </a:p>
      </dgm:t>
    </dgm:pt>
    <dgm:pt modelId="{DBFAC37B-D5B6-404A-A461-A571CB6D1018}">
      <dgm:prSet/>
      <dgm:spPr/>
      <dgm:t>
        <a:bodyPr anchor="ctr"/>
        <a:lstStyle/>
        <a:p>
          <a:r>
            <a:rPr lang="en-US"/>
            <a:t>Financial planning tools</a:t>
          </a:r>
        </a:p>
      </dgm:t>
    </dgm:pt>
    <dgm:pt modelId="{BAE9E1F9-F09B-44AE-A352-CE52DC48D319}" type="parTrans" cxnId="{61744434-0D7A-45EA-A581-0A52622D5A60}">
      <dgm:prSet/>
      <dgm:spPr/>
      <dgm:t>
        <a:bodyPr/>
        <a:lstStyle/>
        <a:p>
          <a:endParaRPr lang="en-US"/>
        </a:p>
      </dgm:t>
    </dgm:pt>
    <dgm:pt modelId="{2CC2B54E-4A48-478E-840F-05CB3CC8B803}" type="sibTrans" cxnId="{61744434-0D7A-45EA-A581-0A52622D5A60}">
      <dgm:prSet/>
      <dgm:spPr/>
      <dgm:t>
        <a:bodyPr/>
        <a:lstStyle/>
        <a:p>
          <a:endParaRPr lang="en-US"/>
        </a:p>
      </dgm:t>
    </dgm:pt>
    <dgm:pt modelId="{7AED9136-7C3E-4D47-8E23-55F2C8B0EE87}" type="pres">
      <dgm:prSet presAssocID="{58B940BB-6927-46E0-8A7C-DAEA280AF58A}" presName="diagram" presStyleCnt="0">
        <dgm:presLayoutVars>
          <dgm:dir/>
          <dgm:resizeHandles val="exact"/>
        </dgm:presLayoutVars>
      </dgm:prSet>
      <dgm:spPr/>
    </dgm:pt>
    <dgm:pt modelId="{E3FD2018-68DC-4A99-A67B-00FA89A8446A}" type="pres">
      <dgm:prSet presAssocID="{526E9A8D-C8E4-4FD3-814C-38A498854B32}" presName="node" presStyleLbl="node1" presStyleIdx="0" presStyleCnt="6">
        <dgm:presLayoutVars>
          <dgm:bulletEnabled val="1"/>
        </dgm:presLayoutVars>
      </dgm:prSet>
      <dgm:spPr/>
    </dgm:pt>
    <dgm:pt modelId="{097FE233-A81F-4812-8270-B1AE9B3AAD3F}" type="pres">
      <dgm:prSet presAssocID="{ABE68C6B-2F57-4208-9651-883A2A3AE1C6}" presName="sibTrans" presStyleCnt="0"/>
      <dgm:spPr/>
    </dgm:pt>
    <dgm:pt modelId="{4932E553-7139-4F1E-A4E9-5B9414C9EE84}" type="pres">
      <dgm:prSet presAssocID="{28A5ABA0-58F1-4505-87D0-894843666FFB}" presName="node" presStyleLbl="node1" presStyleIdx="1" presStyleCnt="6">
        <dgm:presLayoutVars>
          <dgm:bulletEnabled val="1"/>
        </dgm:presLayoutVars>
      </dgm:prSet>
      <dgm:spPr/>
    </dgm:pt>
    <dgm:pt modelId="{A443E89D-34B0-4FC6-A94C-95610E22AF58}" type="pres">
      <dgm:prSet presAssocID="{B855D865-EC80-4939-9F49-77396FDEF591}" presName="sibTrans" presStyleCnt="0"/>
      <dgm:spPr/>
    </dgm:pt>
    <dgm:pt modelId="{2433ED82-885F-4E12-9112-061A2C0C69AE}" type="pres">
      <dgm:prSet presAssocID="{43D227C8-F9DC-4C1B-B2E1-622C45794A61}" presName="node" presStyleLbl="node1" presStyleIdx="2" presStyleCnt="6">
        <dgm:presLayoutVars>
          <dgm:bulletEnabled val="1"/>
        </dgm:presLayoutVars>
      </dgm:prSet>
      <dgm:spPr/>
    </dgm:pt>
    <dgm:pt modelId="{C52A3E87-7AD5-49BE-8FF5-53EAC279E211}" type="pres">
      <dgm:prSet presAssocID="{6343D819-383A-4119-8516-5B5EF40A9CF7}" presName="sibTrans" presStyleCnt="0"/>
      <dgm:spPr/>
    </dgm:pt>
    <dgm:pt modelId="{8F295184-F297-4916-AD7E-8E645D5F3DEF}" type="pres">
      <dgm:prSet presAssocID="{A5FA20F5-24F9-4CE1-9CAB-326C9AD6A315}" presName="node" presStyleLbl="node1" presStyleIdx="3" presStyleCnt="6">
        <dgm:presLayoutVars>
          <dgm:bulletEnabled val="1"/>
        </dgm:presLayoutVars>
      </dgm:prSet>
      <dgm:spPr/>
    </dgm:pt>
    <dgm:pt modelId="{2B72A2E6-C2CF-4C06-8DD5-B90F8F70652C}" type="pres">
      <dgm:prSet presAssocID="{1C4731ED-4F55-44F6-924D-70F99B6ED4CB}" presName="sibTrans" presStyleCnt="0"/>
      <dgm:spPr/>
    </dgm:pt>
    <dgm:pt modelId="{F5518940-28A6-4183-869A-A3568166CB59}" type="pres">
      <dgm:prSet presAssocID="{4FA36A83-D6FD-4B2C-BDDD-D9A70A4F82F7}" presName="node" presStyleLbl="node1" presStyleIdx="4" presStyleCnt="6">
        <dgm:presLayoutVars>
          <dgm:bulletEnabled val="1"/>
        </dgm:presLayoutVars>
      </dgm:prSet>
      <dgm:spPr/>
    </dgm:pt>
    <dgm:pt modelId="{BCE9A52E-0569-4CF7-9F46-E877A7A79C83}" type="pres">
      <dgm:prSet presAssocID="{1BA9B7D0-DF01-4EE7-8EBF-C4CE70EC1FEB}" presName="sibTrans" presStyleCnt="0"/>
      <dgm:spPr/>
    </dgm:pt>
    <dgm:pt modelId="{4C908238-65F9-4036-842A-D7C7218AA4D1}" type="pres">
      <dgm:prSet presAssocID="{E58D18E9-23BB-4BFC-9272-3E2494608729}" presName="node" presStyleLbl="node1" presStyleIdx="5" presStyleCnt="6">
        <dgm:presLayoutVars>
          <dgm:bulletEnabled val="1"/>
        </dgm:presLayoutVars>
      </dgm:prSet>
      <dgm:spPr/>
    </dgm:pt>
  </dgm:ptLst>
  <dgm:cxnLst>
    <dgm:cxn modelId="{06AEBF02-B2E7-494C-9A3F-4A20C42D8738}" srcId="{58B940BB-6927-46E0-8A7C-DAEA280AF58A}" destId="{A5FA20F5-24F9-4CE1-9CAB-326C9AD6A315}" srcOrd="3" destOrd="0" parTransId="{0812659A-72FC-4431-BDC0-60A319EE97FA}" sibTransId="{1C4731ED-4F55-44F6-924D-70F99B6ED4CB}"/>
    <dgm:cxn modelId="{870D2B08-65B6-404E-931A-991B7887DAB9}" type="presOf" srcId="{4FA36A83-D6FD-4B2C-BDDD-D9A70A4F82F7}" destId="{F5518940-28A6-4183-869A-A3568166CB59}" srcOrd="0" destOrd="0" presId="urn:microsoft.com/office/officeart/2005/8/layout/default"/>
    <dgm:cxn modelId="{CF299808-212C-4035-A1A2-0B399C45F0C4}" srcId="{58B940BB-6927-46E0-8A7C-DAEA280AF58A}" destId="{E58D18E9-23BB-4BFC-9272-3E2494608729}" srcOrd="5" destOrd="0" parTransId="{9AAE0A7B-193F-42B7-9FDB-731F2CA18461}" sibTransId="{D30B0F2B-45C7-4970-9A28-9A98975C1704}"/>
    <dgm:cxn modelId="{61744434-0D7A-45EA-A581-0A52622D5A60}" srcId="{E58D18E9-23BB-4BFC-9272-3E2494608729}" destId="{DBFAC37B-D5B6-404A-A461-A571CB6D1018}" srcOrd="0" destOrd="0" parTransId="{BAE9E1F9-F09B-44AE-A352-CE52DC48D319}" sibTransId="{2CC2B54E-4A48-478E-840F-05CB3CC8B803}"/>
    <dgm:cxn modelId="{316A503F-DA50-4A73-9039-645D5ABE3231}" srcId="{58B940BB-6927-46E0-8A7C-DAEA280AF58A}" destId="{43D227C8-F9DC-4C1B-B2E1-622C45794A61}" srcOrd="2" destOrd="0" parTransId="{F9B77186-2DF0-448F-8A13-F6DA921B226F}" sibTransId="{6343D819-383A-4119-8516-5B5EF40A9CF7}"/>
    <dgm:cxn modelId="{23B8985B-C0D3-4BA8-8B40-0B2AE665B7A3}" srcId="{58B940BB-6927-46E0-8A7C-DAEA280AF58A}" destId="{4FA36A83-D6FD-4B2C-BDDD-D9A70A4F82F7}" srcOrd="4" destOrd="0" parTransId="{032501C8-5E71-4FD2-B240-26F05F00E4DF}" sibTransId="{1BA9B7D0-DF01-4EE7-8EBF-C4CE70EC1FEB}"/>
    <dgm:cxn modelId="{70E80F65-EC60-4F86-9F6E-856901D58729}" type="presOf" srcId="{43D227C8-F9DC-4C1B-B2E1-622C45794A61}" destId="{2433ED82-885F-4E12-9112-061A2C0C69AE}" srcOrd="0" destOrd="0" presId="urn:microsoft.com/office/officeart/2005/8/layout/default"/>
    <dgm:cxn modelId="{B31CB745-3FA9-4619-8A21-883C3FF0C27B}" srcId="{58B940BB-6927-46E0-8A7C-DAEA280AF58A}" destId="{28A5ABA0-58F1-4505-87D0-894843666FFB}" srcOrd="1" destOrd="0" parTransId="{57EF4D23-5F59-45DA-AC3E-BB91D2157ABC}" sibTransId="{B855D865-EC80-4939-9F49-77396FDEF591}"/>
    <dgm:cxn modelId="{BC07086E-2C5F-4B68-BB24-89FD1AF70558}" srcId="{4FA36A83-D6FD-4B2C-BDDD-D9A70A4F82F7}" destId="{09E9F6E2-14F7-4284-BA2F-928C82288CD8}" srcOrd="0" destOrd="0" parTransId="{BC832006-3C4C-46E6-98B2-4C8A1955B8A5}" sibTransId="{ED832AEC-B299-4C1D-902E-0D2C865B1175}"/>
    <dgm:cxn modelId="{BE7F0F4E-D3E1-4B7D-BC61-F4DD919FCB04}" type="presOf" srcId="{28A5ABA0-58F1-4505-87D0-894843666FFB}" destId="{4932E553-7139-4F1E-A4E9-5B9414C9EE84}" srcOrd="0" destOrd="0" presId="urn:microsoft.com/office/officeart/2005/8/layout/default"/>
    <dgm:cxn modelId="{C104778D-0726-48E2-991E-26BD76986BEC}" type="presOf" srcId="{A5FA20F5-24F9-4CE1-9CAB-326C9AD6A315}" destId="{8F295184-F297-4916-AD7E-8E645D5F3DEF}" srcOrd="0" destOrd="0" presId="urn:microsoft.com/office/officeart/2005/8/layout/default"/>
    <dgm:cxn modelId="{23FCB89F-3F31-4F6D-B524-B8D6E194650F}" srcId="{58B940BB-6927-46E0-8A7C-DAEA280AF58A}" destId="{526E9A8D-C8E4-4FD3-814C-38A498854B32}" srcOrd="0" destOrd="0" parTransId="{79700C94-8C14-4313-9435-9C71973B017B}" sibTransId="{ABE68C6B-2F57-4208-9651-883A2A3AE1C6}"/>
    <dgm:cxn modelId="{2D5AA9A6-6705-4B5E-8E7B-1091F55BF7E4}" type="presOf" srcId="{E58D18E9-23BB-4BFC-9272-3E2494608729}" destId="{4C908238-65F9-4036-842A-D7C7218AA4D1}" srcOrd="0" destOrd="0" presId="urn:microsoft.com/office/officeart/2005/8/layout/default"/>
    <dgm:cxn modelId="{04D70AA8-E1F7-48ED-A0B4-C606F9EB52DB}" type="presOf" srcId="{DBFAC37B-D5B6-404A-A461-A571CB6D1018}" destId="{4C908238-65F9-4036-842A-D7C7218AA4D1}" srcOrd="0" destOrd="1" presId="urn:microsoft.com/office/officeart/2005/8/layout/default"/>
    <dgm:cxn modelId="{445DA7B6-9810-4000-A58F-89F43FAF13BB}" type="presOf" srcId="{09E9F6E2-14F7-4284-BA2F-928C82288CD8}" destId="{F5518940-28A6-4183-869A-A3568166CB59}" srcOrd="0" destOrd="1" presId="urn:microsoft.com/office/officeart/2005/8/layout/default"/>
    <dgm:cxn modelId="{157A29C8-1843-4AF2-8130-163E27991740}" type="presOf" srcId="{58B940BB-6927-46E0-8A7C-DAEA280AF58A}" destId="{7AED9136-7C3E-4D47-8E23-55F2C8B0EE87}" srcOrd="0" destOrd="0" presId="urn:microsoft.com/office/officeart/2005/8/layout/default"/>
    <dgm:cxn modelId="{27C257DA-FC8A-4C81-B55D-055708A7EC8E}" type="presOf" srcId="{526E9A8D-C8E4-4FD3-814C-38A498854B32}" destId="{E3FD2018-68DC-4A99-A67B-00FA89A8446A}" srcOrd="0" destOrd="0" presId="urn:microsoft.com/office/officeart/2005/8/layout/default"/>
    <dgm:cxn modelId="{2FA52B3F-4AF1-4FC1-9E27-D03D14555BA4}" type="presParOf" srcId="{7AED9136-7C3E-4D47-8E23-55F2C8B0EE87}" destId="{E3FD2018-68DC-4A99-A67B-00FA89A8446A}" srcOrd="0" destOrd="0" presId="urn:microsoft.com/office/officeart/2005/8/layout/default"/>
    <dgm:cxn modelId="{D3549DD4-9D5C-4DB9-8BF9-3EC776B55C03}" type="presParOf" srcId="{7AED9136-7C3E-4D47-8E23-55F2C8B0EE87}" destId="{097FE233-A81F-4812-8270-B1AE9B3AAD3F}" srcOrd="1" destOrd="0" presId="urn:microsoft.com/office/officeart/2005/8/layout/default"/>
    <dgm:cxn modelId="{B6B42AF7-07A3-408A-80AA-3C61ADD535F4}" type="presParOf" srcId="{7AED9136-7C3E-4D47-8E23-55F2C8B0EE87}" destId="{4932E553-7139-4F1E-A4E9-5B9414C9EE84}" srcOrd="2" destOrd="0" presId="urn:microsoft.com/office/officeart/2005/8/layout/default"/>
    <dgm:cxn modelId="{00AEDDB3-A62B-429B-B57B-6D89630CA5CB}" type="presParOf" srcId="{7AED9136-7C3E-4D47-8E23-55F2C8B0EE87}" destId="{A443E89D-34B0-4FC6-A94C-95610E22AF58}" srcOrd="3" destOrd="0" presId="urn:microsoft.com/office/officeart/2005/8/layout/default"/>
    <dgm:cxn modelId="{D2991197-AF13-4F92-849A-1178D972FB05}" type="presParOf" srcId="{7AED9136-7C3E-4D47-8E23-55F2C8B0EE87}" destId="{2433ED82-885F-4E12-9112-061A2C0C69AE}" srcOrd="4" destOrd="0" presId="urn:microsoft.com/office/officeart/2005/8/layout/default"/>
    <dgm:cxn modelId="{9FF79E90-CA47-4DA1-996F-B9C7D984D769}" type="presParOf" srcId="{7AED9136-7C3E-4D47-8E23-55F2C8B0EE87}" destId="{C52A3E87-7AD5-49BE-8FF5-53EAC279E211}" srcOrd="5" destOrd="0" presId="urn:microsoft.com/office/officeart/2005/8/layout/default"/>
    <dgm:cxn modelId="{F3C9CC8A-987C-4907-94F8-00B32A469CC3}" type="presParOf" srcId="{7AED9136-7C3E-4D47-8E23-55F2C8B0EE87}" destId="{8F295184-F297-4916-AD7E-8E645D5F3DEF}" srcOrd="6" destOrd="0" presId="urn:microsoft.com/office/officeart/2005/8/layout/default"/>
    <dgm:cxn modelId="{55E67F46-9DC3-4804-85F5-C858B490DFD0}" type="presParOf" srcId="{7AED9136-7C3E-4D47-8E23-55F2C8B0EE87}" destId="{2B72A2E6-C2CF-4C06-8DD5-B90F8F70652C}" srcOrd="7" destOrd="0" presId="urn:microsoft.com/office/officeart/2005/8/layout/default"/>
    <dgm:cxn modelId="{72BBEE8B-DAF7-4DE9-833C-DFE781C52D49}" type="presParOf" srcId="{7AED9136-7C3E-4D47-8E23-55F2C8B0EE87}" destId="{F5518940-28A6-4183-869A-A3568166CB59}" srcOrd="8" destOrd="0" presId="urn:microsoft.com/office/officeart/2005/8/layout/default"/>
    <dgm:cxn modelId="{D4B1B29D-4205-4BC7-8927-1404B7DDC620}" type="presParOf" srcId="{7AED9136-7C3E-4D47-8E23-55F2C8B0EE87}" destId="{BCE9A52E-0569-4CF7-9F46-E877A7A79C83}" srcOrd="9" destOrd="0" presId="urn:microsoft.com/office/officeart/2005/8/layout/default"/>
    <dgm:cxn modelId="{3A03A20E-8A6D-4C94-B245-7394B94C14B4}" type="presParOf" srcId="{7AED9136-7C3E-4D47-8E23-55F2C8B0EE87}" destId="{4C908238-65F9-4036-842A-D7C7218AA4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56487C3-9C6D-4BD2-949B-20830FB1598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2" csCatId="colorful" phldr="1"/>
      <dgm:spPr/>
      <dgm:t>
        <a:bodyPr/>
        <a:lstStyle/>
        <a:p>
          <a:endParaRPr lang="en-US"/>
        </a:p>
      </dgm:t>
    </dgm:pt>
    <dgm:pt modelId="{C69F901C-B56C-430C-8E1A-CDED73B0C473}">
      <dgm:prSet/>
      <dgm:spPr/>
      <dgm:t>
        <a:bodyPr/>
        <a:lstStyle/>
        <a:p>
          <a:r>
            <a:rPr lang="en-US"/>
            <a:t>Planning for the essentials</a:t>
          </a:r>
        </a:p>
      </dgm:t>
    </dgm:pt>
    <dgm:pt modelId="{77FFB115-DDF9-4499-BA89-8A43C286F081}" type="parTrans" cxnId="{7C0AFCB3-B6EC-4E80-BECD-843E1CD09A86}">
      <dgm:prSet/>
      <dgm:spPr/>
      <dgm:t>
        <a:bodyPr/>
        <a:lstStyle/>
        <a:p>
          <a:endParaRPr lang="en-US"/>
        </a:p>
      </dgm:t>
    </dgm:pt>
    <dgm:pt modelId="{BFF8C5BA-DAD4-4284-B921-D10AD6F744A5}" type="sibTrans" cxnId="{7C0AFCB3-B6EC-4E80-BECD-843E1CD09A86}">
      <dgm:prSet/>
      <dgm:spPr/>
      <dgm:t>
        <a:bodyPr/>
        <a:lstStyle/>
        <a:p>
          <a:endParaRPr lang="en-US"/>
        </a:p>
      </dgm:t>
    </dgm:pt>
    <dgm:pt modelId="{95103ACC-9575-48D6-9CEF-0ADCDD7CB532}">
      <dgm:prSet/>
      <dgm:spPr/>
      <dgm:t>
        <a:bodyPr/>
        <a:lstStyle/>
        <a:p>
          <a:r>
            <a:rPr lang="en-US"/>
            <a:t>Person-centered planning, and more!</a:t>
          </a:r>
        </a:p>
      </dgm:t>
    </dgm:pt>
    <dgm:pt modelId="{6743A4B0-7390-4E3E-A15F-A10C1AAA2853}" type="parTrans" cxnId="{A39CE947-AFB1-4C27-84C7-F2276F7C3587}">
      <dgm:prSet/>
      <dgm:spPr/>
      <dgm:t>
        <a:bodyPr/>
        <a:lstStyle/>
        <a:p>
          <a:endParaRPr lang="en-US"/>
        </a:p>
      </dgm:t>
    </dgm:pt>
    <dgm:pt modelId="{96E04504-59BE-4979-8029-207274DD18A1}" type="sibTrans" cxnId="{A39CE947-AFB1-4C27-84C7-F2276F7C3587}">
      <dgm:prSet/>
      <dgm:spPr/>
      <dgm:t>
        <a:bodyPr/>
        <a:lstStyle/>
        <a:p>
          <a:endParaRPr lang="en-US"/>
        </a:p>
      </dgm:t>
    </dgm:pt>
    <dgm:pt modelId="{E8000DE3-2929-4CC2-B8E9-7D546A0768F7}">
      <dgm:prSet/>
      <dgm:spPr/>
      <dgm:t>
        <a:bodyPr/>
        <a:lstStyle/>
        <a:p>
          <a:r>
            <a:rPr lang="en-US"/>
            <a:t>Connecting to community</a:t>
          </a:r>
        </a:p>
      </dgm:t>
    </dgm:pt>
    <dgm:pt modelId="{B687B9D1-E6EF-45A1-AA29-1E7089EF5338}" type="parTrans" cxnId="{F39C1716-1892-414A-BB84-9CC3FA309E29}">
      <dgm:prSet/>
      <dgm:spPr/>
      <dgm:t>
        <a:bodyPr/>
        <a:lstStyle/>
        <a:p>
          <a:endParaRPr lang="en-US"/>
        </a:p>
      </dgm:t>
    </dgm:pt>
    <dgm:pt modelId="{965BF1E9-3FBE-4D3D-92DC-10B07277C5D3}" type="sibTrans" cxnId="{F39C1716-1892-414A-BB84-9CC3FA309E29}">
      <dgm:prSet/>
      <dgm:spPr/>
      <dgm:t>
        <a:bodyPr/>
        <a:lstStyle/>
        <a:p>
          <a:endParaRPr lang="en-US"/>
        </a:p>
      </dgm:t>
    </dgm:pt>
    <dgm:pt modelId="{B4EF87B7-1888-4F6B-8F77-8CE56F7A7C5C}">
      <dgm:prSet/>
      <dgm:spPr/>
      <dgm:t>
        <a:bodyPr/>
        <a:lstStyle/>
        <a:p>
          <a:r>
            <a:rPr lang="en-US"/>
            <a:t>Supported Living Partnerships</a:t>
          </a:r>
        </a:p>
      </dgm:t>
    </dgm:pt>
    <dgm:pt modelId="{52DB1304-C5C3-4D1B-9CD3-FA2C1765DC8F}" type="parTrans" cxnId="{C5F3C36B-23DB-4A98-AE8E-AC6802C3A948}">
      <dgm:prSet/>
      <dgm:spPr/>
      <dgm:t>
        <a:bodyPr/>
        <a:lstStyle/>
        <a:p>
          <a:endParaRPr lang="en-US"/>
        </a:p>
      </dgm:t>
    </dgm:pt>
    <dgm:pt modelId="{AD11A40F-C512-491A-A934-1AD64CEE8D3F}" type="sibTrans" cxnId="{C5F3C36B-23DB-4A98-AE8E-AC6802C3A948}">
      <dgm:prSet/>
      <dgm:spPr/>
      <dgm:t>
        <a:bodyPr/>
        <a:lstStyle/>
        <a:p>
          <a:endParaRPr lang="en-US"/>
        </a:p>
      </dgm:t>
    </dgm:pt>
    <dgm:pt modelId="{B26B7960-AE8D-42A8-A01D-703E1AC1140F}">
      <dgm:prSet/>
      <dgm:spPr/>
      <dgm:t>
        <a:bodyPr/>
        <a:lstStyle/>
        <a:p>
          <a:r>
            <a:rPr lang="en-US"/>
            <a:t>Individuals with I/DD, families/natural supports, care managers, MCO, providers</a:t>
          </a:r>
        </a:p>
      </dgm:t>
    </dgm:pt>
    <dgm:pt modelId="{A94BF848-4F4A-4DB7-810F-558C785DC03B}" type="parTrans" cxnId="{4D6BAACC-F34C-4CC7-9413-A84203D183EE}">
      <dgm:prSet/>
      <dgm:spPr/>
      <dgm:t>
        <a:bodyPr/>
        <a:lstStyle/>
        <a:p>
          <a:endParaRPr lang="en-US"/>
        </a:p>
      </dgm:t>
    </dgm:pt>
    <dgm:pt modelId="{808D9C2A-CA8A-46E2-B704-9B61E5E74D95}" type="sibTrans" cxnId="{4D6BAACC-F34C-4CC7-9413-A84203D183EE}">
      <dgm:prSet/>
      <dgm:spPr/>
      <dgm:t>
        <a:bodyPr/>
        <a:lstStyle/>
        <a:p>
          <a:endParaRPr lang="en-US"/>
        </a:p>
      </dgm:t>
    </dgm:pt>
    <dgm:pt modelId="{EA8C7650-EF40-4DED-B5B9-18182E98E7F5}">
      <dgm:prSet/>
      <dgm:spPr/>
      <dgm:t>
        <a:bodyPr/>
        <a:lstStyle/>
        <a:p>
          <a:r>
            <a:rPr lang="en-US"/>
            <a:t>Working agreements and best-practice models</a:t>
          </a:r>
        </a:p>
      </dgm:t>
    </dgm:pt>
    <dgm:pt modelId="{0658FFFE-AB09-4306-BC6F-D5A9A6616B9F}" type="parTrans" cxnId="{3C27CB83-EF5B-4039-8787-0B723B060494}">
      <dgm:prSet/>
      <dgm:spPr/>
      <dgm:t>
        <a:bodyPr/>
        <a:lstStyle/>
        <a:p>
          <a:endParaRPr lang="en-US"/>
        </a:p>
      </dgm:t>
    </dgm:pt>
    <dgm:pt modelId="{B76D4073-D4AF-4217-9540-E757AADD83E5}" type="sibTrans" cxnId="{3C27CB83-EF5B-4039-8787-0B723B060494}">
      <dgm:prSet/>
      <dgm:spPr/>
      <dgm:t>
        <a:bodyPr/>
        <a:lstStyle/>
        <a:p>
          <a:endParaRPr lang="en-US"/>
        </a:p>
      </dgm:t>
    </dgm:pt>
    <dgm:pt modelId="{616AE1D5-EFA6-4CD9-9071-321C1E74DA64}">
      <dgm:prSet/>
      <dgm:spPr/>
      <dgm:t>
        <a:bodyPr/>
        <a:lstStyle/>
        <a:p>
          <a:r>
            <a:rPr lang="en-US"/>
            <a:t>Supported Living Successes</a:t>
          </a:r>
        </a:p>
      </dgm:t>
    </dgm:pt>
    <dgm:pt modelId="{2DFFB8BE-F166-490A-ABA9-CBAB78B4F287}" type="parTrans" cxnId="{51906506-00E3-4BF2-A4E2-85298539A916}">
      <dgm:prSet/>
      <dgm:spPr/>
      <dgm:t>
        <a:bodyPr/>
        <a:lstStyle/>
        <a:p>
          <a:endParaRPr lang="en-US"/>
        </a:p>
      </dgm:t>
    </dgm:pt>
    <dgm:pt modelId="{A5EB4BC5-2946-4D16-9D54-E867867CE5DC}" type="sibTrans" cxnId="{51906506-00E3-4BF2-A4E2-85298539A916}">
      <dgm:prSet/>
      <dgm:spPr/>
      <dgm:t>
        <a:bodyPr/>
        <a:lstStyle/>
        <a:p>
          <a:endParaRPr lang="en-US"/>
        </a:p>
      </dgm:t>
    </dgm:pt>
    <dgm:pt modelId="{A364CBE7-7FD9-43BF-B665-1661EF5F664F}">
      <dgm:prSet/>
      <dgm:spPr/>
      <dgm:t>
        <a:bodyPr/>
        <a:lstStyle/>
        <a:p>
          <a:r>
            <a:rPr lang="en-US"/>
            <a:t>When do we know SL is working?</a:t>
          </a:r>
        </a:p>
      </dgm:t>
    </dgm:pt>
    <dgm:pt modelId="{1CE6F023-D0E1-4537-8825-922E144ED4E4}" type="parTrans" cxnId="{891A46DC-F6CE-4553-ACD1-DFDD1D566375}">
      <dgm:prSet/>
      <dgm:spPr/>
      <dgm:t>
        <a:bodyPr/>
        <a:lstStyle/>
        <a:p>
          <a:endParaRPr lang="en-US"/>
        </a:p>
      </dgm:t>
    </dgm:pt>
    <dgm:pt modelId="{F7B16BD1-4F26-4DDF-BBBC-1AB4AE9361B4}" type="sibTrans" cxnId="{891A46DC-F6CE-4553-ACD1-DFDD1D566375}">
      <dgm:prSet/>
      <dgm:spPr/>
      <dgm:t>
        <a:bodyPr/>
        <a:lstStyle/>
        <a:p>
          <a:endParaRPr lang="en-US"/>
        </a:p>
      </dgm:t>
    </dgm:pt>
    <dgm:pt modelId="{B24C0CF0-A9B4-4B63-AA38-29DDCDACB5CA}">
      <dgm:prSet/>
      <dgm:spPr/>
      <dgm:t>
        <a:bodyPr/>
        <a:lstStyle/>
        <a:p>
          <a:r>
            <a:rPr lang="en-US"/>
            <a:t>FAQs</a:t>
          </a:r>
        </a:p>
      </dgm:t>
    </dgm:pt>
    <dgm:pt modelId="{D5630CD8-BCA9-4996-A928-BCFFB87F17AB}" type="parTrans" cxnId="{705C4610-447C-4ED3-B727-351457849A28}">
      <dgm:prSet/>
      <dgm:spPr/>
      <dgm:t>
        <a:bodyPr/>
        <a:lstStyle/>
        <a:p>
          <a:endParaRPr lang="en-US"/>
        </a:p>
      </dgm:t>
    </dgm:pt>
    <dgm:pt modelId="{842BBFEF-C080-43C5-B1EE-278D616F10F1}" type="sibTrans" cxnId="{705C4610-447C-4ED3-B727-351457849A28}">
      <dgm:prSet/>
      <dgm:spPr/>
      <dgm:t>
        <a:bodyPr/>
        <a:lstStyle/>
        <a:p>
          <a:endParaRPr lang="en-US"/>
        </a:p>
      </dgm:t>
    </dgm:pt>
    <dgm:pt modelId="{23AEB6E7-5679-4751-9C51-B75EE3E44568}" type="pres">
      <dgm:prSet presAssocID="{F56487C3-9C6D-4BD2-949B-20830FB15985}" presName="root" presStyleCnt="0">
        <dgm:presLayoutVars>
          <dgm:dir/>
          <dgm:resizeHandles val="exact"/>
        </dgm:presLayoutVars>
      </dgm:prSet>
      <dgm:spPr/>
    </dgm:pt>
    <dgm:pt modelId="{14D9B186-52E4-48FC-8842-38BB652F93CE}" type="pres">
      <dgm:prSet presAssocID="{C69F901C-B56C-430C-8E1A-CDED73B0C473}" presName="compNode" presStyleCnt="0"/>
      <dgm:spPr/>
    </dgm:pt>
    <dgm:pt modelId="{6281A327-D3F8-47D5-BB6E-4C8DA3C6E2D1}" type="pres">
      <dgm:prSet presAssocID="{C69F901C-B56C-430C-8E1A-CDED73B0C473}" presName="bgRect" presStyleLbl="bgShp" presStyleIdx="0" presStyleCnt="4"/>
      <dgm:spPr/>
    </dgm:pt>
    <dgm:pt modelId="{BE060156-CC66-463F-AB8F-541AC6BD1E22}" type="pres">
      <dgm:prSet presAssocID="{C69F901C-B56C-430C-8E1A-CDED73B0C47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43518440-02DD-4F66-9B81-1C0F0DF55D4F}" type="pres">
      <dgm:prSet presAssocID="{C69F901C-B56C-430C-8E1A-CDED73B0C473}" presName="spaceRect" presStyleCnt="0"/>
      <dgm:spPr/>
    </dgm:pt>
    <dgm:pt modelId="{775E08E8-2674-4442-B631-6B764308BB13}" type="pres">
      <dgm:prSet presAssocID="{C69F901C-B56C-430C-8E1A-CDED73B0C473}" presName="parTx" presStyleLbl="revTx" presStyleIdx="0" presStyleCnt="7">
        <dgm:presLayoutVars>
          <dgm:chMax val="0"/>
          <dgm:chPref val="0"/>
        </dgm:presLayoutVars>
      </dgm:prSet>
      <dgm:spPr/>
    </dgm:pt>
    <dgm:pt modelId="{A2752209-2883-4399-A7D1-C6B18FDF68AD}" type="pres">
      <dgm:prSet presAssocID="{C69F901C-B56C-430C-8E1A-CDED73B0C473}" presName="desTx" presStyleLbl="revTx" presStyleIdx="1" presStyleCnt="7">
        <dgm:presLayoutVars/>
      </dgm:prSet>
      <dgm:spPr/>
    </dgm:pt>
    <dgm:pt modelId="{5041A177-AB67-4A6C-83E3-2C91BF4F0E63}" type="pres">
      <dgm:prSet presAssocID="{BFF8C5BA-DAD4-4284-B921-D10AD6F744A5}" presName="sibTrans" presStyleCnt="0"/>
      <dgm:spPr/>
    </dgm:pt>
    <dgm:pt modelId="{DE85AF69-73AA-4A31-BFC5-8882C15C0CCB}" type="pres">
      <dgm:prSet presAssocID="{B4EF87B7-1888-4F6B-8F77-8CE56F7A7C5C}" presName="compNode" presStyleCnt="0"/>
      <dgm:spPr/>
    </dgm:pt>
    <dgm:pt modelId="{CFBCBAEF-01E7-4774-B37D-7DCA399D416F}" type="pres">
      <dgm:prSet presAssocID="{B4EF87B7-1888-4F6B-8F77-8CE56F7A7C5C}" presName="bgRect" presStyleLbl="bgShp" presStyleIdx="1" presStyleCnt="4"/>
      <dgm:spPr/>
    </dgm:pt>
    <dgm:pt modelId="{3BCE7749-B3BB-4C62-B946-669EB306F076}" type="pres">
      <dgm:prSet presAssocID="{B4EF87B7-1888-4F6B-8F77-8CE56F7A7C5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AB88CA2-147E-435A-B220-CFAF803A47BD}" type="pres">
      <dgm:prSet presAssocID="{B4EF87B7-1888-4F6B-8F77-8CE56F7A7C5C}" presName="spaceRect" presStyleCnt="0"/>
      <dgm:spPr/>
    </dgm:pt>
    <dgm:pt modelId="{3E8F2AC2-F671-4847-8A64-C6A3309AFB9E}" type="pres">
      <dgm:prSet presAssocID="{B4EF87B7-1888-4F6B-8F77-8CE56F7A7C5C}" presName="parTx" presStyleLbl="revTx" presStyleIdx="2" presStyleCnt="7">
        <dgm:presLayoutVars>
          <dgm:chMax val="0"/>
          <dgm:chPref val="0"/>
        </dgm:presLayoutVars>
      </dgm:prSet>
      <dgm:spPr/>
    </dgm:pt>
    <dgm:pt modelId="{32803CBA-3C62-40C4-9850-2F8705A51736}" type="pres">
      <dgm:prSet presAssocID="{B4EF87B7-1888-4F6B-8F77-8CE56F7A7C5C}" presName="desTx" presStyleLbl="revTx" presStyleIdx="3" presStyleCnt="7">
        <dgm:presLayoutVars/>
      </dgm:prSet>
      <dgm:spPr/>
    </dgm:pt>
    <dgm:pt modelId="{D71544B1-09EF-4DE9-99C6-6D0484EF5F71}" type="pres">
      <dgm:prSet presAssocID="{AD11A40F-C512-491A-A934-1AD64CEE8D3F}" presName="sibTrans" presStyleCnt="0"/>
      <dgm:spPr/>
    </dgm:pt>
    <dgm:pt modelId="{0E003673-4AD4-458A-AB53-8D63CA860081}" type="pres">
      <dgm:prSet presAssocID="{616AE1D5-EFA6-4CD9-9071-321C1E74DA64}" presName="compNode" presStyleCnt="0"/>
      <dgm:spPr/>
    </dgm:pt>
    <dgm:pt modelId="{D284A85A-A023-4E52-8527-27F8D1343A76}" type="pres">
      <dgm:prSet presAssocID="{616AE1D5-EFA6-4CD9-9071-321C1E74DA64}" presName="bgRect" presStyleLbl="bgShp" presStyleIdx="2" presStyleCnt="4"/>
      <dgm:spPr/>
    </dgm:pt>
    <dgm:pt modelId="{153782B1-9422-4245-BEAB-9A53AD341D7A}" type="pres">
      <dgm:prSet presAssocID="{616AE1D5-EFA6-4CD9-9071-321C1E74DA6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551820F-7D03-4C43-85DA-8C6DFDFFABE9}" type="pres">
      <dgm:prSet presAssocID="{616AE1D5-EFA6-4CD9-9071-321C1E74DA64}" presName="spaceRect" presStyleCnt="0"/>
      <dgm:spPr/>
    </dgm:pt>
    <dgm:pt modelId="{CF6067AB-3E04-4676-9BF6-FA402270820D}" type="pres">
      <dgm:prSet presAssocID="{616AE1D5-EFA6-4CD9-9071-321C1E74DA64}" presName="parTx" presStyleLbl="revTx" presStyleIdx="4" presStyleCnt="7">
        <dgm:presLayoutVars>
          <dgm:chMax val="0"/>
          <dgm:chPref val="0"/>
        </dgm:presLayoutVars>
      </dgm:prSet>
      <dgm:spPr/>
    </dgm:pt>
    <dgm:pt modelId="{A1B0F860-EEB6-4CC1-AE5A-24641D6C09A9}" type="pres">
      <dgm:prSet presAssocID="{616AE1D5-EFA6-4CD9-9071-321C1E74DA64}" presName="desTx" presStyleLbl="revTx" presStyleIdx="5" presStyleCnt="7">
        <dgm:presLayoutVars/>
      </dgm:prSet>
      <dgm:spPr/>
    </dgm:pt>
    <dgm:pt modelId="{2508CB88-4F8E-48D5-AB07-2C80CC9BCC34}" type="pres">
      <dgm:prSet presAssocID="{A5EB4BC5-2946-4D16-9D54-E867867CE5DC}" presName="sibTrans" presStyleCnt="0"/>
      <dgm:spPr/>
    </dgm:pt>
    <dgm:pt modelId="{69D45C5A-77BA-47E6-B831-58B797E3C155}" type="pres">
      <dgm:prSet presAssocID="{B24C0CF0-A9B4-4B63-AA38-29DDCDACB5CA}" presName="compNode" presStyleCnt="0"/>
      <dgm:spPr/>
    </dgm:pt>
    <dgm:pt modelId="{F2E4A6D1-F063-4FD5-98BD-FD10C093F0D5}" type="pres">
      <dgm:prSet presAssocID="{B24C0CF0-A9B4-4B63-AA38-29DDCDACB5CA}" presName="bgRect" presStyleLbl="bgShp" presStyleIdx="3" presStyleCnt="4"/>
      <dgm:spPr/>
    </dgm:pt>
    <dgm:pt modelId="{87C9E454-5EEF-4ADE-B527-A8988E1F44B1}" type="pres">
      <dgm:prSet presAssocID="{B24C0CF0-A9B4-4B63-AA38-29DDCDACB5C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BD9A6BED-278D-47FF-ADC4-4EE0087C9563}" type="pres">
      <dgm:prSet presAssocID="{B24C0CF0-A9B4-4B63-AA38-29DDCDACB5CA}" presName="spaceRect" presStyleCnt="0"/>
      <dgm:spPr/>
    </dgm:pt>
    <dgm:pt modelId="{2EAB680C-D42D-474B-AF0D-8E9FC6ADFA7F}" type="pres">
      <dgm:prSet presAssocID="{B24C0CF0-A9B4-4B63-AA38-29DDCDACB5CA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51906506-00E3-4BF2-A4E2-85298539A916}" srcId="{F56487C3-9C6D-4BD2-949B-20830FB15985}" destId="{616AE1D5-EFA6-4CD9-9071-321C1E74DA64}" srcOrd="2" destOrd="0" parTransId="{2DFFB8BE-F166-490A-ABA9-CBAB78B4F287}" sibTransId="{A5EB4BC5-2946-4D16-9D54-E867867CE5DC}"/>
    <dgm:cxn modelId="{3F95840D-E401-4A2D-BCE4-E8AFF43C6E78}" type="presOf" srcId="{EA8C7650-EF40-4DED-B5B9-18182E98E7F5}" destId="{32803CBA-3C62-40C4-9850-2F8705A51736}" srcOrd="0" destOrd="1" presId="urn:microsoft.com/office/officeart/2018/2/layout/IconVerticalSolidList"/>
    <dgm:cxn modelId="{705C4610-447C-4ED3-B727-351457849A28}" srcId="{F56487C3-9C6D-4BD2-949B-20830FB15985}" destId="{B24C0CF0-A9B4-4B63-AA38-29DDCDACB5CA}" srcOrd="3" destOrd="0" parTransId="{D5630CD8-BCA9-4996-A928-BCFFB87F17AB}" sibTransId="{842BBFEF-C080-43C5-B1EE-278D616F10F1}"/>
    <dgm:cxn modelId="{F39C1716-1892-414A-BB84-9CC3FA309E29}" srcId="{C69F901C-B56C-430C-8E1A-CDED73B0C473}" destId="{E8000DE3-2929-4CC2-B8E9-7D546A0768F7}" srcOrd="1" destOrd="0" parTransId="{B687B9D1-E6EF-45A1-AA29-1E7089EF5338}" sibTransId="{965BF1E9-3FBE-4D3D-92DC-10B07277C5D3}"/>
    <dgm:cxn modelId="{8A4AB818-2B3B-4EF1-BFFB-4C6E71F41AF2}" type="presOf" srcId="{B26B7960-AE8D-42A8-A01D-703E1AC1140F}" destId="{32803CBA-3C62-40C4-9850-2F8705A51736}" srcOrd="0" destOrd="0" presId="urn:microsoft.com/office/officeart/2018/2/layout/IconVerticalSolidList"/>
    <dgm:cxn modelId="{1118663C-310C-4866-99C0-9E60CEA84A8A}" type="presOf" srcId="{95103ACC-9575-48D6-9CEF-0ADCDD7CB532}" destId="{A2752209-2883-4399-A7D1-C6B18FDF68AD}" srcOrd="0" destOrd="0" presId="urn:microsoft.com/office/officeart/2018/2/layout/IconVerticalSolidList"/>
    <dgm:cxn modelId="{3A55FD5B-51A0-4DDA-85FC-056DA3B078FF}" type="presOf" srcId="{B4EF87B7-1888-4F6B-8F77-8CE56F7A7C5C}" destId="{3E8F2AC2-F671-4847-8A64-C6A3309AFB9E}" srcOrd="0" destOrd="0" presId="urn:microsoft.com/office/officeart/2018/2/layout/IconVerticalSolidList"/>
    <dgm:cxn modelId="{A39CE947-AFB1-4C27-84C7-F2276F7C3587}" srcId="{C69F901C-B56C-430C-8E1A-CDED73B0C473}" destId="{95103ACC-9575-48D6-9CEF-0ADCDD7CB532}" srcOrd="0" destOrd="0" parTransId="{6743A4B0-7390-4E3E-A15F-A10C1AAA2853}" sibTransId="{96E04504-59BE-4979-8029-207274DD18A1}"/>
    <dgm:cxn modelId="{8F80206B-B785-46CE-AA5E-11309CFD2BA9}" type="presOf" srcId="{E8000DE3-2929-4CC2-B8E9-7D546A0768F7}" destId="{A2752209-2883-4399-A7D1-C6B18FDF68AD}" srcOrd="0" destOrd="1" presId="urn:microsoft.com/office/officeart/2018/2/layout/IconVerticalSolidList"/>
    <dgm:cxn modelId="{C5F3C36B-23DB-4A98-AE8E-AC6802C3A948}" srcId="{F56487C3-9C6D-4BD2-949B-20830FB15985}" destId="{B4EF87B7-1888-4F6B-8F77-8CE56F7A7C5C}" srcOrd="1" destOrd="0" parTransId="{52DB1304-C5C3-4D1B-9CD3-FA2C1765DC8F}" sibTransId="{AD11A40F-C512-491A-A934-1AD64CEE8D3F}"/>
    <dgm:cxn modelId="{57B2B683-2B9E-476F-9708-4935807A0971}" type="presOf" srcId="{F56487C3-9C6D-4BD2-949B-20830FB15985}" destId="{23AEB6E7-5679-4751-9C51-B75EE3E44568}" srcOrd="0" destOrd="0" presId="urn:microsoft.com/office/officeart/2018/2/layout/IconVerticalSolidList"/>
    <dgm:cxn modelId="{3C27CB83-EF5B-4039-8787-0B723B060494}" srcId="{B4EF87B7-1888-4F6B-8F77-8CE56F7A7C5C}" destId="{EA8C7650-EF40-4DED-B5B9-18182E98E7F5}" srcOrd="1" destOrd="0" parTransId="{0658FFFE-AB09-4306-BC6F-D5A9A6616B9F}" sibTransId="{B76D4073-D4AF-4217-9540-E757AADD83E5}"/>
    <dgm:cxn modelId="{BDB0088C-64AD-4C5B-B5F4-F10B5CC98FCF}" type="presOf" srcId="{B24C0CF0-A9B4-4B63-AA38-29DDCDACB5CA}" destId="{2EAB680C-D42D-474B-AF0D-8E9FC6ADFA7F}" srcOrd="0" destOrd="0" presId="urn:microsoft.com/office/officeart/2018/2/layout/IconVerticalSolidList"/>
    <dgm:cxn modelId="{6E67F2B0-6EE3-4380-867B-130F9F6199A1}" type="presOf" srcId="{616AE1D5-EFA6-4CD9-9071-321C1E74DA64}" destId="{CF6067AB-3E04-4676-9BF6-FA402270820D}" srcOrd="0" destOrd="0" presId="urn:microsoft.com/office/officeart/2018/2/layout/IconVerticalSolidList"/>
    <dgm:cxn modelId="{6AEFCBB2-B379-4F64-986A-7047E1E99806}" type="presOf" srcId="{A364CBE7-7FD9-43BF-B665-1661EF5F664F}" destId="{A1B0F860-EEB6-4CC1-AE5A-24641D6C09A9}" srcOrd="0" destOrd="0" presId="urn:microsoft.com/office/officeart/2018/2/layout/IconVerticalSolidList"/>
    <dgm:cxn modelId="{37ED48B3-5F82-4866-B4F5-356CDEE0AC29}" type="presOf" srcId="{C69F901C-B56C-430C-8E1A-CDED73B0C473}" destId="{775E08E8-2674-4442-B631-6B764308BB13}" srcOrd="0" destOrd="0" presId="urn:microsoft.com/office/officeart/2018/2/layout/IconVerticalSolidList"/>
    <dgm:cxn modelId="{7C0AFCB3-B6EC-4E80-BECD-843E1CD09A86}" srcId="{F56487C3-9C6D-4BD2-949B-20830FB15985}" destId="{C69F901C-B56C-430C-8E1A-CDED73B0C473}" srcOrd="0" destOrd="0" parTransId="{77FFB115-DDF9-4499-BA89-8A43C286F081}" sibTransId="{BFF8C5BA-DAD4-4284-B921-D10AD6F744A5}"/>
    <dgm:cxn modelId="{4D6BAACC-F34C-4CC7-9413-A84203D183EE}" srcId="{B4EF87B7-1888-4F6B-8F77-8CE56F7A7C5C}" destId="{B26B7960-AE8D-42A8-A01D-703E1AC1140F}" srcOrd="0" destOrd="0" parTransId="{A94BF848-4F4A-4DB7-810F-558C785DC03B}" sibTransId="{808D9C2A-CA8A-46E2-B704-9B61E5E74D95}"/>
    <dgm:cxn modelId="{891A46DC-F6CE-4553-ACD1-DFDD1D566375}" srcId="{616AE1D5-EFA6-4CD9-9071-321C1E74DA64}" destId="{A364CBE7-7FD9-43BF-B665-1661EF5F664F}" srcOrd="0" destOrd="0" parTransId="{1CE6F023-D0E1-4537-8825-922E144ED4E4}" sibTransId="{F7B16BD1-4F26-4DDF-BBBC-1AB4AE9361B4}"/>
    <dgm:cxn modelId="{78F63732-6091-46B9-B191-E339D4759389}" type="presParOf" srcId="{23AEB6E7-5679-4751-9C51-B75EE3E44568}" destId="{14D9B186-52E4-48FC-8842-38BB652F93CE}" srcOrd="0" destOrd="0" presId="urn:microsoft.com/office/officeart/2018/2/layout/IconVerticalSolidList"/>
    <dgm:cxn modelId="{D49C3701-4420-4360-96C4-3488D172EA0C}" type="presParOf" srcId="{14D9B186-52E4-48FC-8842-38BB652F93CE}" destId="{6281A327-D3F8-47D5-BB6E-4C8DA3C6E2D1}" srcOrd="0" destOrd="0" presId="urn:microsoft.com/office/officeart/2018/2/layout/IconVerticalSolidList"/>
    <dgm:cxn modelId="{54DB00DF-F963-4D42-A010-EDB1846674C1}" type="presParOf" srcId="{14D9B186-52E4-48FC-8842-38BB652F93CE}" destId="{BE060156-CC66-463F-AB8F-541AC6BD1E22}" srcOrd="1" destOrd="0" presId="urn:microsoft.com/office/officeart/2018/2/layout/IconVerticalSolidList"/>
    <dgm:cxn modelId="{43A60C43-B5E8-4FCC-BDCE-711E80D60DB6}" type="presParOf" srcId="{14D9B186-52E4-48FC-8842-38BB652F93CE}" destId="{43518440-02DD-4F66-9B81-1C0F0DF55D4F}" srcOrd="2" destOrd="0" presId="urn:microsoft.com/office/officeart/2018/2/layout/IconVerticalSolidList"/>
    <dgm:cxn modelId="{D86D2D5A-A734-4CE8-A292-C9D1E5335A86}" type="presParOf" srcId="{14D9B186-52E4-48FC-8842-38BB652F93CE}" destId="{775E08E8-2674-4442-B631-6B764308BB13}" srcOrd="3" destOrd="0" presId="urn:microsoft.com/office/officeart/2018/2/layout/IconVerticalSolidList"/>
    <dgm:cxn modelId="{4B2D78C4-A8BC-41D7-A610-D8BE7733094E}" type="presParOf" srcId="{14D9B186-52E4-48FC-8842-38BB652F93CE}" destId="{A2752209-2883-4399-A7D1-C6B18FDF68AD}" srcOrd="4" destOrd="0" presId="urn:microsoft.com/office/officeart/2018/2/layout/IconVerticalSolidList"/>
    <dgm:cxn modelId="{A8A36D5C-5295-4391-86E6-DD38902DF37D}" type="presParOf" srcId="{23AEB6E7-5679-4751-9C51-B75EE3E44568}" destId="{5041A177-AB67-4A6C-83E3-2C91BF4F0E63}" srcOrd="1" destOrd="0" presId="urn:microsoft.com/office/officeart/2018/2/layout/IconVerticalSolidList"/>
    <dgm:cxn modelId="{D66ED4A4-75D1-45F5-8C73-EF443AE31228}" type="presParOf" srcId="{23AEB6E7-5679-4751-9C51-B75EE3E44568}" destId="{DE85AF69-73AA-4A31-BFC5-8882C15C0CCB}" srcOrd="2" destOrd="0" presId="urn:microsoft.com/office/officeart/2018/2/layout/IconVerticalSolidList"/>
    <dgm:cxn modelId="{50F8C370-3AB2-4966-AEB1-BC0C0C26ABDD}" type="presParOf" srcId="{DE85AF69-73AA-4A31-BFC5-8882C15C0CCB}" destId="{CFBCBAEF-01E7-4774-B37D-7DCA399D416F}" srcOrd="0" destOrd="0" presId="urn:microsoft.com/office/officeart/2018/2/layout/IconVerticalSolidList"/>
    <dgm:cxn modelId="{46EED638-34BD-4715-8012-589E64390A60}" type="presParOf" srcId="{DE85AF69-73AA-4A31-BFC5-8882C15C0CCB}" destId="{3BCE7749-B3BB-4C62-B946-669EB306F076}" srcOrd="1" destOrd="0" presId="urn:microsoft.com/office/officeart/2018/2/layout/IconVerticalSolidList"/>
    <dgm:cxn modelId="{CF17D25B-A317-4405-8B65-177F5C0E58D1}" type="presParOf" srcId="{DE85AF69-73AA-4A31-BFC5-8882C15C0CCB}" destId="{DAB88CA2-147E-435A-B220-CFAF803A47BD}" srcOrd="2" destOrd="0" presId="urn:microsoft.com/office/officeart/2018/2/layout/IconVerticalSolidList"/>
    <dgm:cxn modelId="{FE6F8F2F-DB5D-4E94-B347-3154BF935216}" type="presParOf" srcId="{DE85AF69-73AA-4A31-BFC5-8882C15C0CCB}" destId="{3E8F2AC2-F671-4847-8A64-C6A3309AFB9E}" srcOrd="3" destOrd="0" presId="urn:microsoft.com/office/officeart/2018/2/layout/IconVerticalSolidList"/>
    <dgm:cxn modelId="{30DAEE18-91B4-4F0F-80C2-484D5258734B}" type="presParOf" srcId="{DE85AF69-73AA-4A31-BFC5-8882C15C0CCB}" destId="{32803CBA-3C62-40C4-9850-2F8705A51736}" srcOrd="4" destOrd="0" presId="urn:microsoft.com/office/officeart/2018/2/layout/IconVerticalSolidList"/>
    <dgm:cxn modelId="{1250EDA9-843F-4FF4-8BDF-9A9AA04C6095}" type="presParOf" srcId="{23AEB6E7-5679-4751-9C51-B75EE3E44568}" destId="{D71544B1-09EF-4DE9-99C6-6D0484EF5F71}" srcOrd="3" destOrd="0" presId="urn:microsoft.com/office/officeart/2018/2/layout/IconVerticalSolidList"/>
    <dgm:cxn modelId="{BD6A314B-3A3B-40CC-84E6-50F81DDECD55}" type="presParOf" srcId="{23AEB6E7-5679-4751-9C51-B75EE3E44568}" destId="{0E003673-4AD4-458A-AB53-8D63CA860081}" srcOrd="4" destOrd="0" presId="urn:microsoft.com/office/officeart/2018/2/layout/IconVerticalSolidList"/>
    <dgm:cxn modelId="{B28FF505-081B-412B-AD7C-370F23096E00}" type="presParOf" srcId="{0E003673-4AD4-458A-AB53-8D63CA860081}" destId="{D284A85A-A023-4E52-8527-27F8D1343A76}" srcOrd="0" destOrd="0" presId="urn:microsoft.com/office/officeart/2018/2/layout/IconVerticalSolidList"/>
    <dgm:cxn modelId="{18E112AC-94BE-4FAF-B08E-90A0A06F146F}" type="presParOf" srcId="{0E003673-4AD4-458A-AB53-8D63CA860081}" destId="{153782B1-9422-4245-BEAB-9A53AD341D7A}" srcOrd="1" destOrd="0" presId="urn:microsoft.com/office/officeart/2018/2/layout/IconVerticalSolidList"/>
    <dgm:cxn modelId="{AEB6E958-F4DA-4AD9-8218-E4FD171B4EFF}" type="presParOf" srcId="{0E003673-4AD4-458A-AB53-8D63CA860081}" destId="{7551820F-7D03-4C43-85DA-8C6DFDFFABE9}" srcOrd="2" destOrd="0" presId="urn:microsoft.com/office/officeart/2018/2/layout/IconVerticalSolidList"/>
    <dgm:cxn modelId="{DA2B4806-216B-45EB-AB43-D3D285281B7E}" type="presParOf" srcId="{0E003673-4AD4-458A-AB53-8D63CA860081}" destId="{CF6067AB-3E04-4676-9BF6-FA402270820D}" srcOrd="3" destOrd="0" presId="urn:microsoft.com/office/officeart/2018/2/layout/IconVerticalSolidList"/>
    <dgm:cxn modelId="{DF5E3925-AA72-4CDF-B11C-2621C3E31EF6}" type="presParOf" srcId="{0E003673-4AD4-458A-AB53-8D63CA860081}" destId="{A1B0F860-EEB6-4CC1-AE5A-24641D6C09A9}" srcOrd="4" destOrd="0" presId="urn:microsoft.com/office/officeart/2018/2/layout/IconVerticalSolidList"/>
    <dgm:cxn modelId="{3BF8674B-ACFE-415B-ABE7-BEE83B0BD345}" type="presParOf" srcId="{23AEB6E7-5679-4751-9C51-B75EE3E44568}" destId="{2508CB88-4F8E-48D5-AB07-2C80CC9BCC34}" srcOrd="5" destOrd="0" presId="urn:microsoft.com/office/officeart/2018/2/layout/IconVerticalSolidList"/>
    <dgm:cxn modelId="{FC5683C4-4641-478D-8088-18E4721B720F}" type="presParOf" srcId="{23AEB6E7-5679-4751-9C51-B75EE3E44568}" destId="{69D45C5A-77BA-47E6-B831-58B797E3C155}" srcOrd="6" destOrd="0" presId="urn:microsoft.com/office/officeart/2018/2/layout/IconVerticalSolidList"/>
    <dgm:cxn modelId="{CC7B7A90-262D-4ECF-B48E-785C93D161AB}" type="presParOf" srcId="{69D45C5A-77BA-47E6-B831-58B797E3C155}" destId="{F2E4A6D1-F063-4FD5-98BD-FD10C093F0D5}" srcOrd="0" destOrd="0" presId="urn:microsoft.com/office/officeart/2018/2/layout/IconVerticalSolidList"/>
    <dgm:cxn modelId="{4090F658-EEF0-4720-AA0F-A715B27CFC5D}" type="presParOf" srcId="{69D45C5A-77BA-47E6-B831-58B797E3C155}" destId="{87C9E454-5EEF-4ADE-B527-A8988E1F44B1}" srcOrd="1" destOrd="0" presId="urn:microsoft.com/office/officeart/2018/2/layout/IconVerticalSolidList"/>
    <dgm:cxn modelId="{66C4013E-7D73-47B6-8D11-6F071C2D2F6B}" type="presParOf" srcId="{69D45C5A-77BA-47E6-B831-58B797E3C155}" destId="{BD9A6BED-278D-47FF-ADC4-4EE0087C9563}" srcOrd="2" destOrd="0" presId="urn:microsoft.com/office/officeart/2018/2/layout/IconVerticalSolidList"/>
    <dgm:cxn modelId="{66AC7BB0-A155-4AC6-AD27-EAF3F7CAA082}" type="presParOf" srcId="{69D45C5A-77BA-47E6-B831-58B797E3C155}" destId="{2EAB680C-D42D-474B-AF0D-8E9FC6ADFA7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4B1B5-D85D-4F63-9B73-8BA2901B6182}">
      <dsp:nvSpPr>
        <dsp:cNvPr id="0" name=""/>
        <dsp:cNvSpPr/>
      </dsp:nvSpPr>
      <dsp:spPr>
        <a:xfrm>
          <a:off x="679050" y="393839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897F30-9AC6-466B-9CAA-A853C9D3C192}">
      <dsp:nvSpPr>
        <dsp:cNvPr id="0" name=""/>
        <dsp:cNvSpPr/>
      </dsp:nvSpPr>
      <dsp:spPr>
        <a:xfrm>
          <a:off x="1081237" y="796027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2AE90-2969-4AED-92A1-219E0FD79F95}">
      <dsp:nvSpPr>
        <dsp:cNvPr id="0" name=""/>
        <dsp:cNvSpPr/>
      </dsp:nvSpPr>
      <dsp:spPr>
        <a:xfrm>
          <a:off x="75768" y="2868840"/>
          <a:ext cx="309375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Development of a Supported Living guidebook for people with I/DD and their families, providers, MCOs, and community stakeholders to use as a resource for implementation and operationalizing the service with best-practice models.</a:t>
          </a:r>
        </a:p>
      </dsp:txBody>
      <dsp:txXfrm>
        <a:off x="75768" y="2868840"/>
        <a:ext cx="3093750" cy="1035000"/>
      </dsp:txXfrm>
    </dsp:sp>
    <dsp:sp modelId="{C4AA6366-A1E6-46A8-96C0-DB27B3C8C82D}">
      <dsp:nvSpPr>
        <dsp:cNvPr id="0" name=""/>
        <dsp:cNvSpPr/>
      </dsp:nvSpPr>
      <dsp:spPr>
        <a:xfrm>
          <a:off x="4314206" y="393839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76F1D-DA14-4C4E-8A45-721596F07F57}">
      <dsp:nvSpPr>
        <dsp:cNvPr id="0" name=""/>
        <dsp:cNvSpPr/>
      </dsp:nvSpPr>
      <dsp:spPr>
        <a:xfrm>
          <a:off x="4716393" y="796027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F4759E-D046-4A07-85DA-EE8C2C083D82}">
      <dsp:nvSpPr>
        <dsp:cNvPr id="0" name=""/>
        <dsp:cNvSpPr/>
      </dsp:nvSpPr>
      <dsp:spPr>
        <a:xfrm>
          <a:off x="3710925" y="2868840"/>
          <a:ext cx="309375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Engage a Supported Living Learning Community to share information, resources, best-practices, and updates as the service evolves and grows state-wide.</a:t>
          </a:r>
        </a:p>
      </dsp:txBody>
      <dsp:txXfrm>
        <a:off x="3710925" y="2868840"/>
        <a:ext cx="3093750" cy="1035000"/>
      </dsp:txXfrm>
    </dsp:sp>
    <dsp:sp modelId="{ED116FE0-ACB1-4B86-A18B-A5C8019E4739}">
      <dsp:nvSpPr>
        <dsp:cNvPr id="0" name=""/>
        <dsp:cNvSpPr/>
      </dsp:nvSpPr>
      <dsp:spPr>
        <a:xfrm>
          <a:off x="7949362" y="393839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35CDA9-D9A3-4FF4-8502-29D127752DCF}">
      <dsp:nvSpPr>
        <dsp:cNvPr id="0" name=""/>
        <dsp:cNvSpPr/>
      </dsp:nvSpPr>
      <dsp:spPr>
        <a:xfrm>
          <a:off x="8351550" y="796027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55875-F779-448A-9306-69CC9DA0731D}">
      <dsp:nvSpPr>
        <dsp:cNvPr id="0" name=""/>
        <dsp:cNvSpPr/>
      </dsp:nvSpPr>
      <dsp:spPr>
        <a:xfrm>
          <a:off x="7346081" y="2868840"/>
          <a:ext cx="309375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Publish written and virtually interactive guidebook materials easily accessible to individuals with I/DD, their families, and support teams.</a:t>
          </a:r>
        </a:p>
      </dsp:txBody>
      <dsp:txXfrm>
        <a:off x="7346081" y="2868840"/>
        <a:ext cx="3093750" cy="103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362962-A1CC-463C-9564-3CFF5ECA0406}">
      <dsp:nvSpPr>
        <dsp:cNvPr id="0" name=""/>
        <dsp:cNvSpPr/>
      </dsp:nvSpPr>
      <dsp:spPr>
        <a:xfrm>
          <a:off x="0" y="349613"/>
          <a:ext cx="6263640" cy="23552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Identification of systemic barriers hindering use of Supported Living services to live, work, and play in communities people choose.</a:t>
          </a:r>
        </a:p>
      </dsp:txBody>
      <dsp:txXfrm>
        <a:off x="114972" y="464585"/>
        <a:ext cx="6033696" cy="2125266"/>
      </dsp:txXfrm>
    </dsp:sp>
    <dsp:sp modelId="{D50F891E-6B96-4809-8065-FFFC09C84021}">
      <dsp:nvSpPr>
        <dsp:cNvPr id="0" name=""/>
        <dsp:cNvSpPr/>
      </dsp:nvSpPr>
      <dsp:spPr>
        <a:xfrm>
          <a:off x="0" y="2799863"/>
          <a:ext cx="6263640" cy="235521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Provide NCCDD and its partners with recommendations for systems changes to remove identified barriers.</a:t>
          </a:r>
        </a:p>
      </dsp:txBody>
      <dsp:txXfrm>
        <a:off x="114972" y="2914835"/>
        <a:ext cx="6033696" cy="2125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5810F-670D-4AD6-96D0-FB0D0B343308}">
      <dsp:nvSpPr>
        <dsp:cNvPr id="0" name=""/>
        <dsp:cNvSpPr/>
      </dsp:nvSpPr>
      <dsp:spPr>
        <a:xfrm>
          <a:off x="1658399" y="315"/>
          <a:ext cx="1840987" cy="184098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Individuals with I/DD receiving SL services</a:t>
          </a:r>
        </a:p>
      </dsp:txBody>
      <dsp:txXfrm>
        <a:off x="2118646" y="315"/>
        <a:ext cx="920493" cy="1518814"/>
      </dsp:txXfrm>
    </dsp:sp>
    <dsp:sp modelId="{FE99E723-6C2B-4A23-8792-8C3BBFDF80FB}">
      <dsp:nvSpPr>
        <dsp:cNvPr id="0" name=""/>
        <dsp:cNvSpPr/>
      </dsp:nvSpPr>
      <dsp:spPr>
        <a:xfrm rot="7200000">
          <a:off x="2722438" y="1843285"/>
          <a:ext cx="1840987" cy="184098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Family Advocates</a:t>
          </a:r>
        </a:p>
      </dsp:txBody>
      <dsp:txXfrm rot="-5400000">
        <a:off x="3023030" y="2384075"/>
        <a:ext cx="1518814" cy="920493"/>
      </dsp:txXfrm>
    </dsp:sp>
    <dsp:sp modelId="{5180672E-4FA4-4C4C-BD74-AF05AFFC8551}">
      <dsp:nvSpPr>
        <dsp:cNvPr id="0" name=""/>
        <dsp:cNvSpPr/>
      </dsp:nvSpPr>
      <dsp:spPr>
        <a:xfrm rot="14400000">
          <a:off x="594360" y="1843285"/>
          <a:ext cx="1840987" cy="184098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Provider Agencies</a:t>
          </a:r>
        </a:p>
      </dsp:txBody>
      <dsp:txXfrm rot="5400000">
        <a:off x="615942" y="2384075"/>
        <a:ext cx="1518814" cy="9204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598D5-87C8-4367-B38F-0A820A1EFC40}">
      <dsp:nvSpPr>
        <dsp:cNvPr id="0" name=""/>
        <dsp:cNvSpPr/>
      </dsp:nvSpPr>
      <dsp:spPr>
        <a:xfrm>
          <a:off x="0" y="33995"/>
          <a:ext cx="6263640" cy="12866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Participation in SL 2 &amp; 3 Stakeholders Meetings, Action Team, and Steering Committee</a:t>
          </a:r>
        </a:p>
      </dsp:txBody>
      <dsp:txXfrm>
        <a:off x="62808" y="96803"/>
        <a:ext cx="6138024" cy="1161018"/>
      </dsp:txXfrm>
    </dsp:sp>
    <dsp:sp modelId="{F4EB4E58-B190-4AB6-AF16-DC03F39545BF}">
      <dsp:nvSpPr>
        <dsp:cNvPr id="0" name=""/>
        <dsp:cNvSpPr/>
      </dsp:nvSpPr>
      <dsp:spPr>
        <a:xfrm>
          <a:off x="0" y="1386869"/>
          <a:ext cx="6263640" cy="128663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Collaboration with NC Medicaid Consultant to publish a SL user survey to inform enhancement of service delivery</a:t>
          </a:r>
        </a:p>
      </dsp:txBody>
      <dsp:txXfrm>
        <a:off x="62808" y="1449677"/>
        <a:ext cx="6138024" cy="1161018"/>
      </dsp:txXfrm>
    </dsp:sp>
    <dsp:sp modelId="{BFC120F4-85DA-45AB-AC39-7FA3346860EE}">
      <dsp:nvSpPr>
        <dsp:cNvPr id="0" name=""/>
        <dsp:cNvSpPr/>
      </dsp:nvSpPr>
      <dsp:spPr>
        <a:xfrm>
          <a:off x="0" y="2739744"/>
          <a:ext cx="6263640" cy="1286634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Initial engagement with website developer</a:t>
          </a:r>
        </a:p>
      </dsp:txBody>
      <dsp:txXfrm>
        <a:off x="62808" y="2802552"/>
        <a:ext cx="6138024" cy="1161018"/>
      </dsp:txXfrm>
    </dsp:sp>
    <dsp:sp modelId="{5F870E8F-F71F-4CA7-8A1D-7AD08E064A02}">
      <dsp:nvSpPr>
        <dsp:cNvPr id="0" name=""/>
        <dsp:cNvSpPr/>
      </dsp:nvSpPr>
      <dsp:spPr>
        <a:xfrm>
          <a:off x="0" y="4092618"/>
          <a:ext cx="6263640" cy="128663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Identification of guidebook content topics and themes</a:t>
          </a:r>
        </a:p>
      </dsp:txBody>
      <dsp:txXfrm>
        <a:off x="62808" y="4155426"/>
        <a:ext cx="6138024" cy="11610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0A9E8-CB1D-4F61-A6C1-874A1BD55D51}">
      <dsp:nvSpPr>
        <dsp:cNvPr id="0" name=""/>
        <dsp:cNvSpPr/>
      </dsp:nvSpPr>
      <dsp:spPr>
        <a:xfrm>
          <a:off x="3594" y="813467"/>
          <a:ext cx="1946002" cy="27244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18" tIns="330200" rIns="151718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Develop Guidebook DRAFT Content</a:t>
          </a:r>
        </a:p>
      </dsp:txBody>
      <dsp:txXfrm>
        <a:off x="3594" y="1848740"/>
        <a:ext cx="1946002" cy="1634641"/>
      </dsp:txXfrm>
    </dsp:sp>
    <dsp:sp modelId="{6DCD4868-4D90-474A-BE58-F69E8374DDB7}">
      <dsp:nvSpPr>
        <dsp:cNvPr id="0" name=""/>
        <dsp:cNvSpPr/>
      </dsp:nvSpPr>
      <dsp:spPr>
        <a:xfrm>
          <a:off x="567934" y="1085907"/>
          <a:ext cx="817320" cy="81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22" tIns="12700" rIns="63722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1</a:t>
          </a:r>
        </a:p>
      </dsp:txBody>
      <dsp:txXfrm>
        <a:off x="687628" y="1205601"/>
        <a:ext cx="577932" cy="577932"/>
      </dsp:txXfrm>
    </dsp:sp>
    <dsp:sp modelId="{3E5A2F4E-18F2-4DD1-AEE5-F957AE7BD97D}">
      <dsp:nvSpPr>
        <dsp:cNvPr id="0" name=""/>
        <dsp:cNvSpPr/>
      </dsp:nvSpPr>
      <dsp:spPr>
        <a:xfrm>
          <a:off x="3594" y="3537798"/>
          <a:ext cx="194600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89B85-FCD2-47FF-BC1B-4B1E20BEEC54}">
      <dsp:nvSpPr>
        <dsp:cNvPr id="0" name=""/>
        <dsp:cNvSpPr/>
      </dsp:nvSpPr>
      <dsp:spPr>
        <a:xfrm>
          <a:off x="2144196" y="813467"/>
          <a:ext cx="1946002" cy="27244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18" tIns="330200" rIns="151718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Launch Website</a:t>
          </a:r>
        </a:p>
      </dsp:txBody>
      <dsp:txXfrm>
        <a:off x="2144196" y="1848740"/>
        <a:ext cx="1946002" cy="1634641"/>
      </dsp:txXfrm>
    </dsp:sp>
    <dsp:sp modelId="{013956D8-C4F9-4DEA-9421-35E735B07CE0}">
      <dsp:nvSpPr>
        <dsp:cNvPr id="0" name=""/>
        <dsp:cNvSpPr/>
      </dsp:nvSpPr>
      <dsp:spPr>
        <a:xfrm>
          <a:off x="2708537" y="1085907"/>
          <a:ext cx="817320" cy="81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22" tIns="12700" rIns="63722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2</a:t>
          </a:r>
        </a:p>
      </dsp:txBody>
      <dsp:txXfrm>
        <a:off x="2828231" y="1205601"/>
        <a:ext cx="577932" cy="577932"/>
      </dsp:txXfrm>
    </dsp:sp>
    <dsp:sp modelId="{326CD34E-999E-4A0A-8625-3B337DFA4F5A}">
      <dsp:nvSpPr>
        <dsp:cNvPr id="0" name=""/>
        <dsp:cNvSpPr/>
      </dsp:nvSpPr>
      <dsp:spPr>
        <a:xfrm>
          <a:off x="2144196" y="3537798"/>
          <a:ext cx="194600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0A0EA-832A-4331-9844-CDEE3A5D0400}">
      <dsp:nvSpPr>
        <dsp:cNvPr id="0" name=""/>
        <dsp:cNvSpPr/>
      </dsp:nvSpPr>
      <dsp:spPr>
        <a:xfrm>
          <a:off x="4284798" y="813467"/>
          <a:ext cx="1946002" cy="27244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18" tIns="330200" rIns="151718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Record Informational Videos</a:t>
          </a:r>
        </a:p>
      </dsp:txBody>
      <dsp:txXfrm>
        <a:off x="4284798" y="1848740"/>
        <a:ext cx="1946002" cy="1634641"/>
      </dsp:txXfrm>
    </dsp:sp>
    <dsp:sp modelId="{89BBB55B-DB77-4F9F-BA4D-D020FC6B12F0}">
      <dsp:nvSpPr>
        <dsp:cNvPr id="0" name=""/>
        <dsp:cNvSpPr/>
      </dsp:nvSpPr>
      <dsp:spPr>
        <a:xfrm>
          <a:off x="4849139" y="1085907"/>
          <a:ext cx="817320" cy="81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22" tIns="12700" rIns="63722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3</a:t>
          </a:r>
        </a:p>
      </dsp:txBody>
      <dsp:txXfrm>
        <a:off x="4968833" y="1205601"/>
        <a:ext cx="577932" cy="577932"/>
      </dsp:txXfrm>
    </dsp:sp>
    <dsp:sp modelId="{43CF4343-FB02-4A8E-998B-7D55B87CFB60}">
      <dsp:nvSpPr>
        <dsp:cNvPr id="0" name=""/>
        <dsp:cNvSpPr/>
      </dsp:nvSpPr>
      <dsp:spPr>
        <a:xfrm>
          <a:off x="4284798" y="3537798"/>
          <a:ext cx="194600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4A873-307D-44D0-B9AA-59322FB0E824}">
      <dsp:nvSpPr>
        <dsp:cNvPr id="0" name=""/>
        <dsp:cNvSpPr/>
      </dsp:nvSpPr>
      <dsp:spPr>
        <a:xfrm>
          <a:off x="6425401" y="813467"/>
          <a:ext cx="1946002" cy="27244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18" tIns="330200" rIns="151718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Initiate Podcast Series</a:t>
          </a:r>
        </a:p>
      </dsp:txBody>
      <dsp:txXfrm>
        <a:off x="6425401" y="1848740"/>
        <a:ext cx="1946002" cy="1634641"/>
      </dsp:txXfrm>
    </dsp:sp>
    <dsp:sp modelId="{CE417236-2A7F-4299-8709-187C9F163237}">
      <dsp:nvSpPr>
        <dsp:cNvPr id="0" name=""/>
        <dsp:cNvSpPr/>
      </dsp:nvSpPr>
      <dsp:spPr>
        <a:xfrm>
          <a:off x="6989741" y="1085907"/>
          <a:ext cx="817320" cy="81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22" tIns="12700" rIns="63722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4</a:t>
          </a:r>
        </a:p>
      </dsp:txBody>
      <dsp:txXfrm>
        <a:off x="7109435" y="1205601"/>
        <a:ext cx="577932" cy="577932"/>
      </dsp:txXfrm>
    </dsp:sp>
    <dsp:sp modelId="{866EBCDE-5AE4-4B64-94A2-5C0E735C0F23}">
      <dsp:nvSpPr>
        <dsp:cNvPr id="0" name=""/>
        <dsp:cNvSpPr/>
      </dsp:nvSpPr>
      <dsp:spPr>
        <a:xfrm>
          <a:off x="6425401" y="3537798"/>
          <a:ext cx="194600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2D2D1-CDFF-4B6E-9A7D-58194335C3A4}">
      <dsp:nvSpPr>
        <dsp:cNvPr id="0" name=""/>
        <dsp:cNvSpPr/>
      </dsp:nvSpPr>
      <dsp:spPr>
        <a:xfrm>
          <a:off x="8566003" y="813467"/>
          <a:ext cx="1946002" cy="27244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18" tIns="330200" rIns="151718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Identify and incorporate national Supported Living Best-Practice Models </a:t>
          </a:r>
        </a:p>
      </dsp:txBody>
      <dsp:txXfrm>
        <a:off x="8566003" y="1848740"/>
        <a:ext cx="1946002" cy="1634641"/>
      </dsp:txXfrm>
    </dsp:sp>
    <dsp:sp modelId="{0844886C-0322-47C9-8589-C8F80139D8D7}">
      <dsp:nvSpPr>
        <dsp:cNvPr id="0" name=""/>
        <dsp:cNvSpPr/>
      </dsp:nvSpPr>
      <dsp:spPr>
        <a:xfrm>
          <a:off x="9130344" y="1085907"/>
          <a:ext cx="817320" cy="817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22" tIns="12700" rIns="63722" bIns="127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5</a:t>
          </a:r>
        </a:p>
      </dsp:txBody>
      <dsp:txXfrm>
        <a:off x="9250038" y="1205601"/>
        <a:ext cx="577932" cy="577932"/>
      </dsp:txXfrm>
    </dsp:sp>
    <dsp:sp modelId="{C14FA2DD-C5FE-43D1-B6F9-DD715B7224B4}">
      <dsp:nvSpPr>
        <dsp:cNvPr id="0" name=""/>
        <dsp:cNvSpPr/>
      </dsp:nvSpPr>
      <dsp:spPr>
        <a:xfrm>
          <a:off x="8566003" y="3537798"/>
          <a:ext cx="194600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D2018-68DC-4A99-A67B-00FA89A8446A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What IS Supported Living?</a:t>
          </a:r>
        </a:p>
      </dsp:txBody>
      <dsp:txXfrm>
        <a:off x="0" y="39687"/>
        <a:ext cx="3286125" cy="1971675"/>
      </dsp:txXfrm>
    </dsp:sp>
    <dsp:sp modelId="{4932E553-7139-4F1E-A4E9-5B9414C9EE84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Who can use Supported Living Services?</a:t>
          </a:r>
        </a:p>
      </dsp:txBody>
      <dsp:txXfrm>
        <a:off x="3614737" y="39687"/>
        <a:ext cx="3286125" cy="1971675"/>
      </dsp:txXfrm>
    </dsp:sp>
    <dsp:sp modelId="{2433ED82-885F-4E12-9112-061A2C0C69AE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How to request Supported Living Services through the MCO</a:t>
          </a:r>
        </a:p>
      </dsp:txBody>
      <dsp:txXfrm>
        <a:off x="7229475" y="39687"/>
        <a:ext cx="3286125" cy="1971675"/>
      </dsp:txXfrm>
    </dsp:sp>
    <dsp:sp modelId="{8F295184-F297-4916-AD7E-8E645D5F3DEF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Working with a Supported Living Provider Agency</a:t>
          </a:r>
        </a:p>
      </dsp:txBody>
      <dsp:txXfrm>
        <a:off x="0" y="2339975"/>
        <a:ext cx="3286125" cy="1971675"/>
      </dsp:txXfrm>
    </dsp:sp>
    <dsp:sp modelId="{F5518940-28A6-4183-869A-A3568166CB5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Finding a home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Housing resources</a:t>
          </a:r>
        </a:p>
      </dsp:txBody>
      <dsp:txXfrm>
        <a:off x="3614737" y="2339975"/>
        <a:ext cx="3286125" cy="1971675"/>
      </dsp:txXfrm>
    </dsp:sp>
    <dsp:sp modelId="{4C908238-65F9-4036-842A-D7C7218AA4D1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Who pays for what?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Financial planning tools</a:t>
          </a:r>
        </a:p>
      </dsp:txBody>
      <dsp:txXfrm>
        <a:off x="7229475" y="2339975"/>
        <a:ext cx="3286125" cy="19716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1A327-D3F8-47D5-BB6E-4C8DA3C6E2D1}">
      <dsp:nvSpPr>
        <dsp:cNvPr id="0" name=""/>
        <dsp:cNvSpPr/>
      </dsp:nvSpPr>
      <dsp:spPr>
        <a:xfrm>
          <a:off x="0" y="4267"/>
          <a:ext cx="6192319" cy="9932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060156-CC66-463F-AB8F-541AC6BD1E22}">
      <dsp:nvSpPr>
        <dsp:cNvPr id="0" name=""/>
        <dsp:cNvSpPr/>
      </dsp:nvSpPr>
      <dsp:spPr>
        <a:xfrm>
          <a:off x="300445" y="227739"/>
          <a:ext cx="546264" cy="5462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5E08E8-2674-4442-B631-6B764308BB13}">
      <dsp:nvSpPr>
        <dsp:cNvPr id="0" name=""/>
        <dsp:cNvSpPr/>
      </dsp:nvSpPr>
      <dsp:spPr>
        <a:xfrm>
          <a:off x="1147156" y="4267"/>
          <a:ext cx="2786543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Planning for the essentials</a:t>
          </a:r>
        </a:p>
      </dsp:txBody>
      <dsp:txXfrm>
        <a:off x="1147156" y="4267"/>
        <a:ext cx="2786543" cy="993208"/>
      </dsp:txXfrm>
    </dsp:sp>
    <dsp:sp modelId="{A2752209-2883-4399-A7D1-C6B18FDF68AD}">
      <dsp:nvSpPr>
        <dsp:cNvPr id="0" name=""/>
        <dsp:cNvSpPr/>
      </dsp:nvSpPr>
      <dsp:spPr>
        <a:xfrm>
          <a:off x="3933699" y="4267"/>
          <a:ext cx="2257498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Person-centered planning, and more!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Connecting to community</a:t>
          </a:r>
        </a:p>
      </dsp:txBody>
      <dsp:txXfrm>
        <a:off x="3933699" y="4267"/>
        <a:ext cx="2257498" cy="993208"/>
      </dsp:txXfrm>
    </dsp:sp>
    <dsp:sp modelId="{CFBCBAEF-01E7-4774-B37D-7DCA399D416F}">
      <dsp:nvSpPr>
        <dsp:cNvPr id="0" name=""/>
        <dsp:cNvSpPr/>
      </dsp:nvSpPr>
      <dsp:spPr>
        <a:xfrm>
          <a:off x="0" y="1245778"/>
          <a:ext cx="6192319" cy="993208"/>
        </a:xfrm>
        <a:prstGeom prst="roundRect">
          <a:avLst>
            <a:gd name="adj" fmla="val 1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CE7749-B3BB-4C62-B946-669EB306F076}">
      <dsp:nvSpPr>
        <dsp:cNvPr id="0" name=""/>
        <dsp:cNvSpPr/>
      </dsp:nvSpPr>
      <dsp:spPr>
        <a:xfrm>
          <a:off x="300445" y="1469250"/>
          <a:ext cx="546264" cy="5462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8F2AC2-F671-4847-8A64-C6A3309AFB9E}">
      <dsp:nvSpPr>
        <dsp:cNvPr id="0" name=""/>
        <dsp:cNvSpPr/>
      </dsp:nvSpPr>
      <dsp:spPr>
        <a:xfrm>
          <a:off x="1147156" y="1245778"/>
          <a:ext cx="2786543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Supported Living Partnerships</a:t>
          </a:r>
        </a:p>
      </dsp:txBody>
      <dsp:txXfrm>
        <a:off x="1147156" y="1245778"/>
        <a:ext cx="2786543" cy="993208"/>
      </dsp:txXfrm>
    </dsp:sp>
    <dsp:sp modelId="{32803CBA-3C62-40C4-9850-2F8705A51736}">
      <dsp:nvSpPr>
        <dsp:cNvPr id="0" name=""/>
        <dsp:cNvSpPr/>
      </dsp:nvSpPr>
      <dsp:spPr>
        <a:xfrm>
          <a:off x="3933699" y="1245778"/>
          <a:ext cx="2257498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Individuals with I/DD, families/natural supports, care managers, MCO, providers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Working agreements and best-practice models</a:t>
          </a:r>
        </a:p>
      </dsp:txBody>
      <dsp:txXfrm>
        <a:off x="3933699" y="1245778"/>
        <a:ext cx="2257498" cy="993208"/>
      </dsp:txXfrm>
    </dsp:sp>
    <dsp:sp modelId="{D284A85A-A023-4E52-8527-27F8D1343A76}">
      <dsp:nvSpPr>
        <dsp:cNvPr id="0" name=""/>
        <dsp:cNvSpPr/>
      </dsp:nvSpPr>
      <dsp:spPr>
        <a:xfrm>
          <a:off x="0" y="2487289"/>
          <a:ext cx="6192319" cy="993208"/>
        </a:xfrm>
        <a:prstGeom prst="roundRect">
          <a:avLst>
            <a:gd name="adj" fmla="val 1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3782B1-9422-4245-BEAB-9A53AD341D7A}">
      <dsp:nvSpPr>
        <dsp:cNvPr id="0" name=""/>
        <dsp:cNvSpPr/>
      </dsp:nvSpPr>
      <dsp:spPr>
        <a:xfrm>
          <a:off x="300445" y="2710761"/>
          <a:ext cx="546264" cy="54626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6067AB-3E04-4676-9BF6-FA402270820D}">
      <dsp:nvSpPr>
        <dsp:cNvPr id="0" name=""/>
        <dsp:cNvSpPr/>
      </dsp:nvSpPr>
      <dsp:spPr>
        <a:xfrm>
          <a:off x="1147156" y="2487289"/>
          <a:ext cx="2786543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Supported Living Successes</a:t>
          </a:r>
        </a:p>
      </dsp:txBody>
      <dsp:txXfrm>
        <a:off x="1147156" y="2487289"/>
        <a:ext cx="2786543" cy="993208"/>
      </dsp:txXfrm>
    </dsp:sp>
    <dsp:sp modelId="{A1B0F860-EEB6-4CC1-AE5A-24641D6C09A9}">
      <dsp:nvSpPr>
        <dsp:cNvPr id="0" name=""/>
        <dsp:cNvSpPr/>
      </dsp:nvSpPr>
      <dsp:spPr>
        <a:xfrm>
          <a:off x="3933699" y="2487289"/>
          <a:ext cx="2257498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When do we know SL is working?</a:t>
          </a:r>
        </a:p>
      </dsp:txBody>
      <dsp:txXfrm>
        <a:off x="3933699" y="2487289"/>
        <a:ext cx="2257498" cy="993208"/>
      </dsp:txXfrm>
    </dsp:sp>
    <dsp:sp modelId="{F2E4A6D1-F063-4FD5-98BD-FD10C093F0D5}">
      <dsp:nvSpPr>
        <dsp:cNvPr id="0" name=""/>
        <dsp:cNvSpPr/>
      </dsp:nvSpPr>
      <dsp:spPr>
        <a:xfrm>
          <a:off x="0" y="3728799"/>
          <a:ext cx="6192319" cy="993208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C9E454-5EEF-4ADE-B527-A8988E1F44B1}">
      <dsp:nvSpPr>
        <dsp:cNvPr id="0" name=""/>
        <dsp:cNvSpPr/>
      </dsp:nvSpPr>
      <dsp:spPr>
        <a:xfrm>
          <a:off x="300445" y="3952271"/>
          <a:ext cx="546264" cy="54626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B680C-D42D-474B-AF0D-8E9FC6ADFA7F}">
      <dsp:nvSpPr>
        <dsp:cNvPr id="0" name=""/>
        <dsp:cNvSpPr/>
      </dsp:nvSpPr>
      <dsp:spPr>
        <a:xfrm>
          <a:off x="1147156" y="3728799"/>
          <a:ext cx="5044041" cy="99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115" tIns="105115" rIns="105115" bIns="10511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FAQs</a:t>
          </a:r>
        </a:p>
      </dsp:txBody>
      <dsp:txXfrm>
        <a:off x="1147156" y="3728799"/>
        <a:ext cx="5044041" cy="993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9404E-83B7-4C4A-A98B-16C3BBF53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FE5CD-CAC8-495F-A098-C3B093175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05B3D-03F7-4811-9AC6-D1D003926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61453-9326-473C-B520-B5D43AC3D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CB0FC-FE87-499C-85C5-147E9C399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6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714D2-279A-4D64-9A54-53FF5D51F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7CCECA-4AA2-405D-8566-21161E668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E1234-EB9B-49C6-9173-84FACE0B6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90230-EE08-4B5D-BBD7-AFD1F6F2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23C33-CBA8-4571-BF41-29C53CE6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B26C5A-9954-45EB-B122-A62336E16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90CB1-617A-4B64-9B2E-1EED301FC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EED85-0FF3-482A-8037-7C487DAF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CFFFE-BE01-4430-BD13-496A188F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E3842-F4A1-4A1D-8822-A158356DF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9FD8A-30EE-43A8-9ED9-C66A301B1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6AA14-C7D5-4DA1-94C9-218CAC251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2E1C6-5FCD-4562-B43C-26DFBA63B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AFE47-6E67-4E35-8CEB-15DC28F0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89754-6E64-484C-AD25-FF854D653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0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A45A7-B00D-4B5B-B6E4-1480C7B7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96BEF-83F2-4A62-8383-729F5DE80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1692B-457B-4205-B47D-56E398BC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26067-2BC1-48BB-9B57-5A1E978C9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51F61-DE5A-4D1F-A36C-E62A85046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3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695A5-1F2C-4021-ACB4-128001F73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C4198-4AF9-4714-BA37-37EF8923D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F6502-D439-4626-ADAA-62CE78BE9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C0CEC-50E4-4F8D-BF92-4874621C4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3B1C4-0C68-46DB-B27F-18AEBE838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12198-B9B4-4A3B-BFAD-48CCBD27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84063-4B0E-41FC-AB22-F540FEBF5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E8F52-1DB6-4D8C-8A28-14822BF55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F36B-05F8-483F-ABA4-98D33DCC9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90DA01-1D3D-4B0A-A6B8-FDA98C6A4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3ED75-633A-4130-BD53-D4441AF4E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670175-E9A4-4F95-A91D-E7982E5B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D12C30-D9B6-48F1-B45B-3C81701A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9FF2C-874C-4F60-99A0-0FBB4BE4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4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391B-CFDE-4741-BEF9-E79B759E0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72D60D-A0B7-4B4D-84C3-6A9A417DF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6D94B-3EAE-40E8-B08B-473F5247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AECB5-588B-48B1-973B-580F1FFD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8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803DC-78B0-4290-B9EB-7B433240A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78C795-B295-445F-8CDF-103F829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27CC9-51B9-473C-A253-B1630A17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4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19A49-201B-4011-9A64-CF1987EA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C4E3D-C1FA-423B-93A2-384D5BE24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3FE60-F9BE-44FC-96B4-219BF4C522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C66CE-0736-4ACD-897B-607E9E38A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8C4AC-6439-4A76-833A-0E29ECD92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0E769-3D0D-42FE-AB82-DBA6CA996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4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99F08-DCEA-4D64-93A0-E1463953C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45FC62-3C64-49A5-89B2-82A3B87C61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D5F86-9B84-4FBC-AD65-5A7DEEB59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00FE7-FA8B-4E21-8B07-477B21F36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A4712C-0825-401B-9E54-BCBA514F9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6646-F6CE-4E8E-B07A-E95549DF7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9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148F4-BD87-4E45-8C01-2A5B03ACC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43F93-B7ED-4849-A943-B994149E7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1928C-1538-426F-A723-05BBCBF6B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D9CD-26AF-443C-9920-8B769101BD1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4F507-A0DA-42BD-92EB-F994AECF7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F293D-BEF5-4B1C-83DB-B8450BF4F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900D0-6502-4552-8242-56F968184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5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gbyrd@lcewnc.org" TargetMode="External"/><Relationship Id="rId2" Type="http://schemas.openxmlformats.org/officeDocument/2006/relationships/hyperlink" Target="http://www.lcewnc.org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0.png"/><Relationship Id="rId4" Type="http://schemas.openxmlformats.org/officeDocument/2006/relationships/hyperlink" Target="mailto:jwaite@lcewnc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2BC1CF5-415C-4DAE-B2C2-A8BF9A1D5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C651D0D-A2E7-46B3-BEEA-71161FCA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9782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9CBEA7DB-1BAC-4A39-817B-82928B7F8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EADF9EA0-3A2A-4F0A-9C86-FBAB53E9C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A30A2C81-7CE8-4A85-9E15-548E7F466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58859" y="1118007"/>
            <a:ext cx="5634295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78670F-381B-41D5-B59B-5DBFAB9E1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0455" y="1426969"/>
            <a:ext cx="5158973" cy="3005883"/>
          </a:xfrm>
        </p:spPr>
        <p:txBody>
          <a:bodyPr>
            <a:normAutofit/>
          </a:bodyPr>
          <a:lstStyle/>
          <a:p>
            <a:pPr algn="l"/>
            <a:r>
              <a:rPr lang="en-US" sz="5400">
                <a:solidFill>
                  <a:srgbClr val="FFFFFF"/>
                </a:solidFill>
              </a:rPr>
              <a:t>SUPPORTED LIVING: A HOW-TO GUIDEBOOK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281CB-BE5B-48B2-99B5-BD1CE6B09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10308"/>
            <a:ext cx="4572000" cy="1076551"/>
          </a:xfrm>
        </p:spPr>
        <p:txBody>
          <a:bodyPr>
            <a:normAutofit/>
          </a:bodyPr>
          <a:lstStyle/>
          <a:p>
            <a:pPr algn="r"/>
            <a:r>
              <a:rPr lang="en-US" sz="1700"/>
              <a:t>Liberty Corner Enterprises</a:t>
            </a:r>
          </a:p>
          <a:p>
            <a:pPr algn="r"/>
            <a:r>
              <a:rPr lang="en-US" sz="1700"/>
              <a:t>Greta Byrd</a:t>
            </a:r>
          </a:p>
          <a:p>
            <a:pPr algn="r"/>
            <a:r>
              <a:rPr lang="en-US" sz="1700"/>
              <a:t>Jennifer Waite</a:t>
            </a:r>
          </a:p>
          <a:p>
            <a:pPr algn="r"/>
            <a:endParaRPr lang="en-US" sz="1700"/>
          </a:p>
        </p:txBody>
      </p:sp>
      <p:pic>
        <p:nvPicPr>
          <p:cNvPr id="7" name="Graphic 6" descr="Home">
            <a:extLst>
              <a:ext uri="{FF2B5EF4-FFF2-40B4-BE49-F238E27FC236}">
                <a16:creationId xmlns:a16="http://schemas.microsoft.com/office/drawing/2014/main" id="{83E1F616-D998-4A7A-9A44-D0CA17A8D9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6518" y="1518980"/>
            <a:ext cx="3966906" cy="396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000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1">
            <a:extLst>
              <a:ext uri="{FF2B5EF4-FFF2-40B4-BE49-F238E27FC236}">
                <a16:creationId xmlns:a16="http://schemas.microsoft.com/office/drawing/2014/main" id="{16BF4F81-CE79-4A24-860D-9959FF716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9278" y="484632"/>
            <a:ext cx="4189913" cy="5852642"/>
          </a:xfrm>
          <a:prstGeom prst="rect">
            <a:avLst/>
          </a:prstGeom>
          <a:solidFill>
            <a:schemeClr val="bg2"/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78C121-B6B5-43AD-B326-D790A790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390" y="681037"/>
            <a:ext cx="3738779" cy="178881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C801B-1129-4A09-8FB2-AC8DDE767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390" y="2630161"/>
            <a:ext cx="3738780" cy="35468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1900" dirty="0"/>
              <a:t>Liberty Corner Enterprises</a:t>
            </a:r>
          </a:p>
          <a:p>
            <a:pPr marL="0" indent="0" algn="ctr">
              <a:buNone/>
            </a:pPr>
            <a:r>
              <a:rPr lang="en-US" sz="1900" dirty="0"/>
              <a:t>Asheville, NC</a:t>
            </a:r>
          </a:p>
          <a:p>
            <a:pPr marL="0" indent="0" algn="ctr">
              <a:buNone/>
            </a:pPr>
            <a:r>
              <a:rPr lang="en-US" sz="1900" dirty="0">
                <a:hlinkClick r:id="rId2"/>
              </a:rPr>
              <a:t>www.lcewnc.org</a:t>
            </a:r>
            <a:endParaRPr lang="en-US" sz="1900" dirty="0"/>
          </a:p>
          <a:p>
            <a:pPr marL="0" indent="0" algn="ctr">
              <a:buNone/>
            </a:pPr>
            <a:endParaRPr lang="en-US" sz="1900" dirty="0"/>
          </a:p>
          <a:p>
            <a:pPr marL="0" indent="0" algn="ctr">
              <a:buNone/>
            </a:pPr>
            <a:r>
              <a:rPr lang="en-US" sz="1900" dirty="0"/>
              <a:t>Greta Byrd, Executive Director</a:t>
            </a:r>
          </a:p>
          <a:p>
            <a:pPr marL="0" indent="0" algn="ctr">
              <a:buNone/>
            </a:pPr>
            <a:r>
              <a:rPr lang="en-US" sz="1900" dirty="0">
                <a:hlinkClick r:id="rId3"/>
              </a:rPr>
              <a:t>gbyrd@lcewnc.org</a:t>
            </a:r>
            <a:endParaRPr lang="en-US" sz="1900" dirty="0"/>
          </a:p>
          <a:p>
            <a:pPr marL="0" indent="0" algn="ctr">
              <a:buNone/>
            </a:pPr>
            <a:endParaRPr lang="en-US" sz="1900" dirty="0"/>
          </a:p>
          <a:p>
            <a:pPr marL="0" indent="0" algn="ctr">
              <a:buNone/>
            </a:pPr>
            <a:r>
              <a:rPr lang="en-US" sz="1900" dirty="0"/>
              <a:t>Jen Waite, Grant Project Manager</a:t>
            </a:r>
          </a:p>
          <a:p>
            <a:pPr marL="0" indent="0" algn="ctr">
              <a:buNone/>
            </a:pPr>
            <a:r>
              <a:rPr lang="en-US" sz="1900" dirty="0">
                <a:hlinkClick r:id="rId4"/>
              </a:rPr>
              <a:t>jwaite@lcewnc.org</a:t>
            </a:r>
            <a:endParaRPr lang="en-US" sz="1900" dirty="0"/>
          </a:p>
          <a:p>
            <a:pPr marL="0"/>
            <a:endParaRPr lang="en-US" sz="19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AC5E94-A2DD-4C3C-BC9C-05B7D356A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6" r="12110" b="-1"/>
          <a:stretch/>
        </p:blipFill>
        <p:spPr>
          <a:xfrm>
            <a:off x="5170507" y="484633"/>
            <a:ext cx="6542215" cy="588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68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8408A62E-5888-4462-B3D5-F8078206F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27865"/>
            <a:ext cx="12192000" cy="21301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B8B9BA-18C5-4E4C-B7EF-71076A08E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514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</a:rPr>
              <a:t>Initiative Goals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D40DEF7-3161-4BF0-9067-2D1B6D760E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610496"/>
              </p:ext>
            </p:extLst>
          </p:nvPr>
        </p:nvGraphicFramePr>
        <p:xfrm>
          <a:off x="838200" y="365760"/>
          <a:ext cx="10515600" cy="4297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636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E50281-26C0-45F0-9178-197AD94E1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Initiative Goals (con’t)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ED168D-3B28-42A5-AC55-A82F99201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79172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594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D2DCB-4795-447A-B4A7-029E298AC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to date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21FEEC-3FAE-4AA1-9FFE-49C067FB38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Identified Stakeholders</a:t>
            </a:r>
          </a:p>
          <a:p>
            <a:endParaRPr lang="en-US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6486FC47-C7FF-48FB-AE5A-6E0C1CF64D1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2695230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456B4D-7820-4C69-8CCE-D4B87B700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Held Stakeholder Meetings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F792D-F14A-41B5-A622-A05B36218F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en-US" dirty="0"/>
              <a:t>Informative conversations from experience using SL services</a:t>
            </a:r>
          </a:p>
          <a:p>
            <a:pPr lvl="2"/>
            <a:r>
              <a:rPr lang="en-US" dirty="0"/>
              <a:t>what is working</a:t>
            </a:r>
          </a:p>
          <a:p>
            <a:pPr lvl="2"/>
            <a:r>
              <a:rPr lang="en-US" dirty="0"/>
              <a:t>what isn’t working</a:t>
            </a:r>
          </a:p>
          <a:p>
            <a:pPr lvl="2"/>
            <a:r>
              <a:rPr lang="en-US" dirty="0"/>
              <a:t>successes</a:t>
            </a:r>
          </a:p>
          <a:p>
            <a:pPr lvl="2"/>
            <a:r>
              <a:rPr lang="en-US" dirty="0"/>
              <a:t>barriers</a:t>
            </a:r>
          </a:p>
          <a:p>
            <a:pPr lvl="2"/>
            <a:r>
              <a:rPr lang="en-US" dirty="0"/>
              <a:t>multiple perspectives </a:t>
            </a:r>
          </a:p>
        </p:txBody>
      </p:sp>
    </p:spTree>
    <p:extLst>
      <p:ext uri="{BB962C8B-B14F-4D97-AF65-F5344CB8AC3E}">
        <p14:creationId xmlns:p14="http://schemas.microsoft.com/office/powerpoint/2010/main" val="394029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FA2E98-1E26-479D-B71E-7FDA23EF3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55063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Additional Activities to date</a:t>
            </a:r>
          </a:p>
        </p:txBody>
      </p:sp>
      <p:sp>
        <p:nvSpPr>
          <p:cNvPr id="57" name="Rectangle 22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8267" y="559407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9" name="Text Placeholder 5">
            <a:extLst>
              <a:ext uri="{FF2B5EF4-FFF2-40B4-BE49-F238E27FC236}">
                <a16:creationId xmlns:a16="http://schemas.microsoft.com/office/drawing/2014/main" id="{8A0FDBE5-BACA-451F-8724-5F63F1DA663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02785031"/>
              </p:ext>
            </p:extLst>
          </p:nvPr>
        </p:nvGraphicFramePr>
        <p:xfrm>
          <a:off x="5285232" y="722376"/>
          <a:ext cx="6263640" cy="541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4452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F64A-76B4-4B83-9DB2-92D7832F2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/>
              <a:t>Current and Upcoming Activities</a:t>
            </a:r>
            <a:endParaRPr lang="en-US" dirty="0"/>
          </a:p>
        </p:txBody>
      </p:sp>
      <p:pic>
        <p:nvPicPr>
          <p:cNvPr id="12" name="Picture 4" descr="Drawings on colourful paper">
            <a:extLst>
              <a:ext uri="{FF2B5EF4-FFF2-40B4-BE49-F238E27FC236}">
                <a16:creationId xmlns:a16="http://schemas.microsoft.com/office/drawing/2014/main" id="{423D4C93-7726-43DA-BF00-04BBB6F9C4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05" r="30361" b="-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18BB8-2949-42BF-BFDE-041CD0B50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en-US" sz="1700"/>
              <a:t>Individual meetings with people using SL services from each region of NC being scheduled</a:t>
            </a:r>
          </a:p>
          <a:p>
            <a:r>
              <a:rPr lang="en-US" sz="1700"/>
              <a:t>Web design </a:t>
            </a:r>
          </a:p>
          <a:p>
            <a:r>
              <a:rPr lang="en-US" sz="1700"/>
              <a:t>Outline of guidebook content</a:t>
            </a:r>
          </a:p>
          <a:p>
            <a:r>
              <a:rPr lang="en-US" sz="1700"/>
              <a:t>Ongoing engagement with SL Providers and Family Advocates to develop, review, and provide feedback to guidebook content and web design</a:t>
            </a:r>
          </a:p>
          <a:p>
            <a:r>
              <a:rPr lang="en-US" sz="1700"/>
              <a:t>Continued monthly meetings with NCCDD Review Committee, SL 2 &amp; 3 Stakeholders Group, Action Team, and Steering Committee</a:t>
            </a:r>
          </a:p>
        </p:txBody>
      </p:sp>
    </p:spTree>
    <p:extLst>
      <p:ext uri="{BB962C8B-B14F-4D97-AF65-F5344CB8AC3E}">
        <p14:creationId xmlns:p14="http://schemas.microsoft.com/office/powerpoint/2010/main" val="2762752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981BF9C-4C53-448B-A472-C2AD11FA71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680" b="80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8D6777-D8F0-4908-A2B0-EE8991017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Upcoming Action Steps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C96C32-F282-40E8-BC91-E9D57C15041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545255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5019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-up of a chain&#10;&#10;Description automatically generated with low confidence">
            <a:extLst>
              <a:ext uri="{FF2B5EF4-FFF2-40B4-BE49-F238E27FC236}">
                <a16:creationId xmlns:a16="http://schemas.microsoft.com/office/drawing/2014/main" id="{0811A50F-9FD7-4FAF-A193-0CF9C328D0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091" b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9" name="Rectangle 16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8CD37D-CCC8-4D03-9F6D-DEA94A7DA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Sneak Preview – Guidebook Topics</a:t>
            </a:r>
            <a:endParaRPr lang="en-US" dirty="0"/>
          </a:p>
        </p:txBody>
      </p:sp>
      <p:graphicFrame>
        <p:nvGraphicFramePr>
          <p:cNvPr id="7" name="Text Placeholder 4">
            <a:extLst>
              <a:ext uri="{FF2B5EF4-FFF2-40B4-BE49-F238E27FC236}">
                <a16:creationId xmlns:a16="http://schemas.microsoft.com/office/drawing/2014/main" id="{D465156B-5E0A-457E-A385-F2C3B617CF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6293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9209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3">
            <a:extLst>
              <a:ext uri="{FF2B5EF4-FFF2-40B4-BE49-F238E27FC236}">
                <a16:creationId xmlns:a16="http://schemas.microsoft.com/office/drawing/2014/main" id="{FCEC2294-5A7B-45E5-9251-C1AA89F4A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>
              <a:alpha val="6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05A669-6B95-4648-8A77-63FFBF372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3700" kern="1200">
                <a:latin typeface="+mj-lt"/>
                <a:ea typeface="+mj-ea"/>
                <a:cs typeface="+mj-cs"/>
              </a:rPr>
              <a:t>Sneak Preview – Guidebook Topics (con’t)</a:t>
            </a:r>
          </a:p>
        </p:txBody>
      </p:sp>
      <p:cxnSp>
        <p:nvCxnSpPr>
          <p:cNvPr id="65" name="Straight Connector 6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73CC8E-067E-40D3-969D-5C1CE28601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706493"/>
              </p:ext>
            </p:extLst>
          </p:nvPr>
        </p:nvGraphicFramePr>
        <p:xfrm>
          <a:off x="5155379" y="1065862"/>
          <a:ext cx="6192319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818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461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SUPPORTED LIVING: A HOW-TO GUIDEBOOK</vt:lpstr>
      <vt:lpstr>Initiative Goals</vt:lpstr>
      <vt:lpstr>Initiative Goals (con’t)</vt:lpstr>
      <vt:lpstr>Accomplishments to date</vt:lpstr>
      <vt:lpstr>Additional Activities to date</vt:lpstr>
      <vt:lpstr>Current and Upcoming Activities</vt:lpstr>
      <vt:lpstr>Upcoming Action Steps</vt:lpstr>
      <vt:lpstr>Sneak Preview – Guidebook Topics</vt:lpstr>
      <vt:lpstr>Sneak Preview – Guidebook Topics (con’t)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SUPPORTED LIVING: A HOW-TO GUIDEBOOK</dc:title>
  <dc:creator>Jen Waite</dc:creator>
  <cp:lastModifiedBy>Woodward, Philip C</cp:lastModifiedBy>
  <cp:revision>2</cp:revision>
  <dcterms:created xsi:type="dcterms:W3CDTF">2022-02-10T00:48:19Z</dcterms:created>
  <dcterms:modified xsi:type="dcterms:W3CDTF">2022-02-10T13:42:48Z</dcterms:modified>
</cp:coreProperties>
</file>